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7" r:id="rId1"/>
    <p:sldMasterId id="2147483737" r:id="rId2"/>
  </p:sldMasterIdLst>
  <p:notesMasterIdLst>
    <p:notesMasterId r:id="rId17"/>
  </p:notesMasterIdLst>
  <p:handoutMasterIdLst>
    <p:handoutMasterId r:id="rId18"/>
  </p:handoutMasterIdLst>
  <p:sldIdLst>
    <p:sldId id="596" r:id="rId3"/>
    <p:sldId id="605" r:id="rId4"/>
    <p:sldId id="604" r:id="rId5"/>
    <p:sldId id="576" r:id="rId6"/>
    <p:sldId id="599" r:id="rId7"/>
    <p:sldId id="572" r:id="rId8"/>
    <p:sldId id="609" r:id="rId9"/>
    <p:sldId id="610" r:id="rId10"/>
    <p:sldId id="581" r:id="rId11"/>
    <p:sldId id="586" r:id="rId12"/>
    <p:sldId id="611" r:id="rId13"/>
    <p:sldId id="613" r:id="rId14"/>
    <p:sldId id="601" r:id="rId15"/>
    <p:sldId id="598" r:id="rId16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516C"/>
    <a:srgbClr val="000000"/>
    <a:srgbClr val="666666"/>
    <a:srgbClr val="EB5825"/>
    <a:srgbClr val="F8D7BB"/>
    <a:srgbClr val="296984"/>
    <a:srgbClr val="FF7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391" autoAdjust="0"/>
  </p:normalViewPr>
  <p:slideViewPr>
    <p:cSldViewPr snapToGrid="0" snapToObjects="1">
      <p:cViewPr varScale="1">
        <p:scale>
          <a:sx n="110" d="100"/>
          <a:sy n="110" d="100"/>
        </p:scale>
        <p:origin x="196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8820E5-DB3E-4B3B-8A85-4EB198C14E5A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403FBC0-3FA0-48B0-8E68-5DDB1E27DED7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FR" sz="1800" b="1" dirty="0" err="1" smtClean="0">
              <a:latin typeface="Arial" pitchFamily="34" charset="0"/>
              <a:cs typeface="Arial" pitchFamily="34" charset="0"/>
            </a:rPr>
            <a:t>Trading</a:t>
          </a:r>
          <a:r>
            <a:rPr lang="fr-FR" sz="1800" b="1" dirty="0" smtClean="0">
              <a:latin typeface="Arial" pitchFamily="34" charset="0"/>
              <a:cs typeface="Arial" pitchFamily="34" charset="0"/>
            </a:rPr>
            <a:t> Agreement</a:t>
          </a:r>
          <a:endParaRPr lang="fr-FR" sz="1800" b="1" dirty="0">
            <a:latin typeface="Arial" pitchFamily="34" charset="0"/>
            <a:cs typeface="Arial" pitchFamily="34" charset="0"/>
          </a:endParaRPr>
        </a:p>
      </dgm:t>
    </dgm:pt>
    <dgm:pt modelId="{2D4FB2F3-B4A3-4800-8A2F-6A1395B5FA84}" type="parTrans" cxnId="{734EC5BE-8B6A-4C6F-B2CF-AAA17B0C2D62}">
      <dgm:prSet/>
      <dgm:spPr/>
      <dgm:t>
        <a:bodyPr/>
        <a:lstStyle/>
        <a:p>
          <a:endParaRPr lang="fr-FR"/>
        </a:p>
      </dgm:t>
    </dgm:pt>
    <dgm:pt modelId="{A60F72B9-9FE1-4713-BA14-CCF8E125D7A3}" type="sibTrans" cxnId="{734EC5BE-8B6A-4C6F-B2CF-AAA17B0C2D62}">
      <dgm:prSet/>
      <dgm:spPr/>
      <dgm:t>
        <a:bodyPr/>
        <a:lstStyle/>
        <a:p>
          <a:endParaRPr lang="fr-FR"/>
        </a:p>
      </dgm:t>
    </dgm:pt>
    <dgm:pt modelId="{F50D8C0D-B2EA-4501-B065-EFA4AFAEA852}">
      <dgm:prSet phldrT="[Texte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fr-FR" sz="1800" b="1" dirty="0" smtClean="0">
              <a:latin typeface="Arial" pitchFamily="34" charset="0"/>
              <a:cs typeface="Arial" pitchFamily="34" charset="0"/>
            </a:rPr>
            <a:t>Non-Clearing Agreement</a:t>
          </a:r>
          <a:endParaRPr lang="fr-FR" sz="1800" b="1" dirty="0">
            <a:latin typeface="Arial" pitchFamily="34" charset="0"/>
            <a:cs typeface="Arial" pitchFamily="34" charset="0"/>
          </a:endParaRPr>
        </a:p>
      </dgm:t>
    </dgm:pt>
    <dgm:pt modelId="{5F0AD301-4366-4D20-97AE-47581E965C9E}" type="parTrans" cxnId="{A79A69FB-72E6-4EB7-BEBB-D24A306EDEB0}">
      <dgm:prSet/>
      <dgm:spPr/>
      <dgm:t>
        <a:bodyPr/>
        <a:lstStyle/>
        <a:p>
          <a:endParaRPr lang="fr-FR"/>
        </a:p>
      </dgm:t>
    </dgm:pt>
    <dgm:pt modelId="{F522D10D-3BD9-46D2-B5A1-97E20E8E9C8E}" type="sibTrans" cxnId="{A79A69FB-72E6-4EB7-BEBB-D24A306EDEB0}">
      <dgm:prSet/>
      <dgm:spPr/>
      <dgm:t>
        <a:bodyPr/>
        <a:lstStyle/>
        <a:p>
          <a:endParaRPr lang="fr-FR"/>
        </a:p>
      </dgm:t>
    </dgm:pt>
    <dgm:pt modelId="{4CCA92D1-8265-45B8-817C-41D08578916D}">
      <dgm:prSet phldrT="[Texte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fr-FR" sz="1800" b="1" dirty="0" smtClean="0">
              <a:latin typeface="Arial" pitchFamily="34" charset="0"/>
              <a:cs typeface="Arial" pitchFamily="34" charset="0"/>
            </a:rPr>
            <a:t>Balance Responsible Agreement</a:t>
          </a:r>
          <a:endParaRPr lang="fr-FR" sz="1800" b="1" dirty="0">
            <a:latin typeface="Arial" pitchFamily="34" charset="0"/>
            <a:cs typeface="Arial" pitchFamily="34" charset="0"/>
          </a:endParaRPr>
        </a:p>
      </dgm:t>
    </dgm:pt>
    <dgm:pt modelId="{DC24FC76-2B30-46F9-9690-01B9E6987BA3}" type="parTrans" cxnId="{4F2AB536-BCB5-4B8F-A85E-E192A0C0536E}">
      <dgm:prSet/>
      <dgm:spPr/>
      <dgm:t>
        <a:bodyPr/>
        <a:lstStyle/>
        <a:p>
          <a:endParaRPr lang="fr-FR"/>
        </a:p>
      </dgm:t>
    </dgm:pt>
    <dgm:pt modelId="{946751FC-92F4-4EF5-BAA2-B820437D86F2}" type="sibTrans" cxnId="{4F2AB536-BCB5-4B8F-A85E-E192A0C0536E}">
      <dgm:prSet/>
      <dgm:spPr/>
      <dgm:t>
        <a:bodyPr/>
        <a:lstStyle/>
        <a:p>
          <a:endParaRPr lang="fr-FR"/>
        </a:p>
      </dgm:t>
    </dgm:pt>
    <dgm:pt modelId="{575A398F-59FC-441D-9BE2-C365ADD279EE}">
      <dgm:prSet custT="1"/>
      <dgm:spPr/>
      <dgm:t>
        <a:bodyPr/>
        <a:lstStyle/>
        <a:p>
          <a:r>
            <a:rPr lang="fr-FR" sz="1400" dirty="0" err="1" smtClean="0">
              <a:latin typeface="Arial" pitchFamily="34" charset="0"/>
              <a:cs typeface="Arial" pitchFamily="34" charset="0"/>
            </a:rPr>
            <a:t>Between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exchange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m</a:t>
          </a:r>
          <a:r>
            <a:rPr lang="fr-FR" sz="1400" b="0" dirty="0" err="1" smtClean="0">
              <a:latin typeface="Arial" pitchFamily="34" charset="0"/>
              <a:cs typeface="Arial" pitchFamily="34" charset="0"/>
            </a:rPr>
            <a:t>ember</a:t>
          </a:r>
          <a:r>
            <a:rPr lang="fr-FR" sz="1400" b="0" dirty="0" smtClean="0">
              <a:latin typeface="Arial" pitchFamily="34" charset="0"/>
              <a:cs typeface="Arial" pitchFamily="34" charset="0"/>
            </a:rPr>
            <a:t> and SEEPEX</a:t>
          </a:r>
          <a:endParaRPr lang="fr-FR" sz="1400" b="0" dirty="0">
            <a:latin typeface="Arial" pitchFamily="34" charset="0"/>
            <a:cs typeface="Arial" pitchFamily="34" charset="0"/>
          </a:endParaRPr>
        </a:p>
      </dgm:t>
    </dgm:pt>
    <dgm:pt modelId="{9D5DE59D-A77C-4689-A6D4-7D703E54974C}" type="parTrans" cxnId="{5E3CC5B5-5174-4F84-B818-03DC87737DD1}">
      <dgm:prSet/>
      <dgm:spPr/>
      <dgm:t>
        <a:bodyPr/>
        <a:lstStyle/>
        <a:p>
          <a:endParaRPr lang="fr-FR"/>
        </a:p>
      </dgm:t>
    </dgm:pt>
    <dgm:pt modelId="{27512A33-2EF7-4D60-8D94-B4F68CCA4124}" type="sibTrans" cxnId="{5E3CC5B5-5174-4F84-B818-03DC87737DD1}">
      <dgm:prSet/>
      <dgm:spPr/>
      <dgm:t>
        <a:bodyPr/>
        <a:lstStyle/>
        <a:p>
          <a:endParaRPr lang="fr-FR"/>
        </a:p>
      </dgm:t>
    </dgm:pt>
    <dgm:pt modelId="{B44DBCEB-020B-4531-BA9F-740C1AF22A62}">
      <dgm:prSet custT="1"/>
      <dgm:spPr/>
      <dgm:t>
        <a:bodyPr/>
        <a:lstStyle/>
        <a:p>
          <a:r>
            <a:rPr lang="fr-FR" sz="1400" dirty="0" err="1" smtClean="0">
              <a:latin typeface="Arial" pitchFamily="34" charset="0"/>
              <a:cs typeface="Arial" pitchFamily="34" charset="0"/>
            </a:rPr>
            <a:t>Pertains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to the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relationship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in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terms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of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responsability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(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trading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,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behavior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on the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market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),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requirements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(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technical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, training of traders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organization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) and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property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(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license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)</a:t>
          </a:r>
          <a:endParaRPr lang="fr-FR" sz="1400" dirty="0">
            <a:latin typeface="Arial" pitchFamily="34" charset="0"/>
            <a:cs typeface="Arial" pitchFamily="34" charset="0"/>
          </a:endParaRPr>
        </a:p>
      </dgm:t>
    </dgm:pt>
    <dgm:pt modelId="{4C3EE78F-67CA-47A1-B139-6E8D8A16E75F}" type="parTrans" cxnId="{0A5A4B69-4952-4391-8F53-40F51E4B8A80}">
      <dgm:prSet/>
      <dgm:spPr/>
      <dgm:t>
        <a:bodyPr/>
        <a:lstStyle/>
        <a:p>
          <a:endParaRPr lang="fr-FR"/>
        </a:p>
      </dgm:t>
    </dgm:pt>
    <dgm:pt modelId="{927768C7-EF0C-4819-8870-CA7DC05A3A00}" type="sibTrans" cxnId="{0A5A4B69-4952-4391-8F53-40F51E4B8A80}">
      <dgm:prSet/>
      <dgm:spPr/>
      <dgm:t>
        <a:bodyPr/>
        <a:lstStyle/>
        <a:p>
          <a:endParaRPr lang="fr-FR"/>
        </a:p>
      </dgm:t>
    </dgm:pt>
    <dgm:pt modelId="{61131C80-FA32-4F5E-977D-E934E956F57F}">
      <dgm:prSet custT="1"/>
      <dgm:spPr/>
      <dgm:t>
        <a:bodyPr/>
        <a:lstStyle/>
        <a:p>
          <a:r>
            <a:rPr lang="fr-FR" sz="1400" dirty="0" err="1" smtClean="0">
              <a:latin typeface="Arial" pitchFamily="34" charset="0"/>
              <a:cs typeface="Arial" pitchFamily="34" charset="0"/>
            </a:rPr>
            <a:t>Between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ECC, the clearing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member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and the exchange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member</a:t>
          </a:r>
          <a:endParaRPr lang="fr-FR" sz="1400" dirty="0" smtClean="0">
            <a:latin typeface="Arial" pitchFamily="34" charset="0"/>
            <a:cs typeface="Arial" pitchFamily="34" charset="0"/>
          </a:endParaRPr>
        </a:p>
      </dgm:t>
    </dgm:pt>
    <dgm:pt modelId="{8BF5CE03-75E5-402D-B681-39F548543967}" type="parTrans" cxnId="{BB540DB2-4660-4826-BC5A-306B02EE7B76}">
      <dgm:prSet/>
      <dgm:spPr/>
      <dgm:t>
        <a:bodyPr/>
        <a:lstStyle/>
        <a:p>
          <a:endParaRPr lang="fr-FR"/>
        </a:p>
      </dgm:t>
    </dgm:pt>
    <dgm:pt modelId="{DADD3192-DFC4-45EA-9C40-62FD3B226E9B}" type="sibTrans" cxnId="{BB540DB2-4660-4826-BC5A-306B02EE7B76}">
      <dgm:prSet/>
      <dgm:spPr/>
      <dgm:t>
        <a:bodyPr/>
        <a:lstStyle/>
        <a:p>
          <a:endParaRPr lang="fr-FR"/>
        </a:p>
      </dgm:t>
    </dgm:pt>
    <dgm:pt modelId="{0D748B32-E0AE-4B2A-9615-1809FDE0DA1B}">
      <dgm:prSet custT="1"/>
      <dgm:spPr/>
      <dgm:t>
        <a:bodyPr/>
        <a:lstStyle/>
        <a:p>
          <a:r>
            <a:rPr lang="fr-FR" sz="1400" dirty="0" smtClean="0">
              <a:latin typeface="Arial" pitchFamily="34" charset="0"/>
              <a:cs typeface="Arial" pitchFamily="34" charset="0"/>
            </a:rPr>
            <a:t>Conclusion of a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corresponding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NCM agreement with the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cooperating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clearing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member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and ECC</a:t>
          </a:r>
        </a:p>
      </dgm:t>
    </dgm:pt>
    <dgm:pt modelId="{DAF802A0-819C-4897-B725-B75228202FB5}" type="parTrans" cxnId="{0277DBC7-F7A0-4473-BB3E-181FC64EF354}">
      <dgm:prSet/>
      <dgm:spPr/>
      <dgm:t>
        <a:bodyPr/>
        <a:lstStyle/>
        <a:p>
          <a:endParaRPr lang="fr-FR"/>
        </a:p>
      </dgm:t>
    </dgm:pt>
    <dgm:pt modelId="{3749E6BD-DF71-4D76-88DA-BB84D8913BFE}" type="sibTrans" cxnId="{0277DBC7-F7A0-4473-BB3E-181FC64EF354}">
      <dgm:prSet/>
      <dgm:spPr/>
      <dgm:t>
        <a:bodyPr/>
        <a:lstStyle/>
        <a:p>
          <a:endParaRPr lang="fr-FR"/>
        </a:p>
      </dgm:t>
    </dgm:pt>
    <dgm:pt modelId="{50848936-6C5C-4475-9F7E-692CB95797FE}">
      <dgm:prSet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fr-FR" sz="1400" dirty="0" err="1" smtClean="0">
              <a:latin typeface="Arial" pitchFamily="34" charset="0"/>
              <a:cs typeface="Arial" pitchFamily="34" charset="0"/>
            </a:rPr>
            <a:t>Between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the exchange </a:t>
          </a:r>
          <a:r>
            <a:rPr lang="fr-FR" sz="1400" dirty="0" err="1" smtClean="0">
              <a:latin typeface="Arial" pitchFamily="34" charset="0"/>
              <a:cs typeface="Arial" pitchFamily="34" charset="0"/>
            </a:rPr>
            <a:t>member</a:t>
          </a:r>
          <a:r>
            <a:rPr lang="fr-FR" sz="1400" dirty="0" smtClean="0">
              <a:latin typeface="Arial" pitchFamily="34" charset="0"/>
              <a:cs typeface="Arial" pitchFamily="34" charset="0"/>
            </a:rPr>
            <a:t> and the TSO</a:t>
          </a:r>
        </a:p>
      </dgm:t>
    </dgm:pt>
    <dgm:pt modelId="{CA64089E-AEC1-4E20-AA36-97BEC4222F0F}" type="parTrans" cxnId="{21B7ADFB-016D-4F30-9745-0EBADCF1C07E}">
      <dgm:prSet/>
      <dgm:spPr/>
      <dgm:t>
        <a:bodyPr/>
        <a:lstStyle/>
        <a:p>
          <a:endParaRPr lang="fr-FR"/>
        </a:p>
      </dgm:t>
    </dgm:pt>
    <dgm:pt modelId="{E7A50FB6-3D61-4F85-BD30-6B528BAA91F4}" type="sibTrans" cxnId="{21B7ADFB-016D-4F30-9745-0EBADCF1C07E}">
      <dgm:prSet/>
      <dgm:spPr/>
      <dgm:t>
        <a:bodyPr/>
        <a:lstStyle/>
        <a:p>
          <a:endParaRPr lang="fr-FR"/>
        </a:p>
      </dgm:t>
    </dgm:pt>
    <dgm:pt modelId="{EEBDA8B7-4F34-49FF-9BB9-B100A41D1DE7}">
      <dgm:prSet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Includes all contractual agreements between the TSO and the grid user regarding the settlement of power imbalances recorded on balance perimeters</a:t>
          </a:r>
          <a:endParaRPr lang="fr-FR" sz="1400" dirty="0" smtClean="0">
            <a:latin typeface="Arial" pitchFamily="34" charset="0"/>
            <a:cs typeface="Arial" pitchFamily="34" charset="0"/>
          </a:endParaRPr>
        </a:p>
      </dgm:t>
    </dgm:pt>
    <dgm:pt modelId="{FCC6090A-2A5C-4EE4-AB60-2BDDD5E28B58}" type="parTrans" cxnId="{2C5D8500-F6C2-4355-8D03-2CB1F0ACD42C}">
      <dgm:prSet/>
      <dgm:spPr/>
      <dgm:t>
        <a:bodyPr/>
        <a:lstStyle/>
        <a:p>
          <a:endParaRPr lang="fr-FR"/>
        </a:p>
      </dgm:t>
    </dgm:pt>
    <dgm:pt modelId="{20C8772C-D033-4846-8BF7-C2193BF922B0}" type="sibTrans" cxnId="{2C5D8500-F6C2-4355-8D03-2CB1F0ACD42C}">
      <dgm:prSet/>
      <dgm:spPr/>
      <dgm:t>
        <a:bodyPr/>
        <a:lstStyle/>
        <a:p>
          <a:endParaRPr lang="fr-FR"/>
        </a:p>
      </dgm:t>
    </dgm:pt>
    <dgm:pt modelId="{21C7C0B5-920A-4971-9CDE-438D4BD774A2}">
      <dgm:prSet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At least one for each market area</a:t>
          </a:r>
          <a:endParaRPr lang="fr-FR" sz="1400" dirty="0" smtClean="0">
            <a:latin typeface="Arial" pitchFamily="34" charset="0"/>
            <a:cs typeface="Arial" pitchFamily="34" charset="0"/>
          </a:endParaRPr>
        </a:p>
      </dgm:t>
    </dgm:pt>
    <dgm:pt modelId="{C21E643C-A498-4B8F-A659-900227720E01}" type="parTrans" cxnId="{495B1BA8-68AC-4470-A58F-57B05997C5C2}">
      <dgm:prSet/>
      <dgm:spPr/>
      <dgm:t>
        <a:bodyPr/>
        <a:lstStyle/>
        <a:p>
          <a:endParaRPr lang="fr-FR"/>
        </a:p>
      </dgm:t>
    </dgm:pt>
    <dgm:pt modelId="{80C4588C-3F27-4B5D-9FC4-5D90175B37A8}" type="sibTrans" cxnId="{495B1BA8-68AC-4470-A58F-57B05997C5C2}">
      <dgm:prSet/>
      <dgm:spPr/>
      <dgm:t>
        <a:bodyPr/>
        <a:lstStyle/>
        <a:p>
          <a:endParaRPr lang="fr-FR"/>
        </a:p>
      </dgm:t>
    </dgm:pt>
    <dgm:pt modelId="{0C038DEF-B51C-4200-8A37-12380EAB3622}" type="pres">
      <dgm:prSet presAssocID="{278820E5-DB3E-4B3B-8A85-4EB198C14E5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B9B40D6-86CF-4B09-8BBF-6B7E8F3ADED6}" type="pres">
      <dgm:prSet presAssocID="{C403FBC0-3FA0-48B0-8E68-5DDB1E27DED7}" presName="parentLin" presStyleCnt="0"/>
      <dgm:spPr/>
      <dgm:t>
        <a:bodyPr/>
        <a:lstStyle/>
        <a:p>
          <a:endParaRPr lang="fr-FR"/>
        </a:p>
      </dgm:t>
    </dgm:pt>
    <dgm:pt modelId="{02B03807-5AAA-441D-B951-1C6A4A42B6DF}" type="pres">
      <dgm:prSet presAssocID="{C403FBC0-3FA0-48B0-8E68-5DDB1E27DED7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314D7218-ED6B-4AE9-B147-0D6B3364447A}" type="pres">
      <dgm:prSet presAssocID="{C403FBC0-3FA0-48B0-8E68-5DDB1E27DED7}" presName="parentText" presStyleLbl="node1" presStyleIdx="0" presStyleCnt="3" custLinFactNeighborX="-14248" custLinFactNeighborY="-393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5B3F51-2185-4488-A471-667B0D6BEC5C}" type="pres">
      <dgm:prSet presAssocID="{C403FBC0-3FA0-48B0-8E68-5DDB1E27DED7}" presName="negativeSpace" presStyleCnt="0"/>
      <dgm:spPr/>
      <dgm:t>
        <a:bodyPr/>
        <a:lstStyle/>
        <a:p>
          <a:endParaRPr lang="fr-FR"/>
        </a:p>
      </dgm:t>
    </dgm:pt>
    <dgm:pt modelId="{8815DC45-2566-42FA-A920-5AB00F887627}" type="pres">
      <dgm:prSet presAssocID="{C403FBC0-3FA0-48B0-8E68-5DDB1E27DED7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47810DF-53BC-48D0-BD8D-6491B1FE40F0}" type="pres">
      <dgm:prSet presAssocID="{A60F72B9-9FE1-4713-BA14-CCF8E125D7A3}" presName="spaceBetweenRectangles" presStyleCnt="0"/>
      <dgm:spPr/>
      <dgm:t>
        <a:bodyPr/>
        <a:lstStyle/>
        <a:p>
          <a:endParaRPr lang="fr-FR"/>
        </a:p>
      </dgm:t>
    </dgm:pt>
    <dgm:pt modelId="{8F2291E5-8FDF-488A-A6E4-53E26A204955}" type="pres">
      <dgm:prSet presAssocID="{F50D8C0D-B2EA-4501-B065-EFA4AFAEA852}" presName="parentLin" presStyleCnt="0"/>
      <dgm:spPr/>
      <dgm:t>
        <a:bodyPr/>
        <a:lstStyle/>
        <a:p>
          <a:endParaRPr lang="fr-FR"/>
        </a:p>
      </dgm:t>
    </dgm:pt>
    <dgm:pt modelId="{F2EC8025-1F63-4B23-B1D9-FFF3FEA9FC6B}" type="pres">
      <dgm:prSet presAssocID="{F50D8C0D-B2EA-4501-B065-EFA4AFAEA852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E5AF2B18-0341-486E-82A3-44E4B1211AF3}" type="pres">
      <dgm:prSet presAssocID="{F50D8C0D-B2EA-4501-B065-EFA4AFAEA85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022490-8F3B-44AE-892E-51281D752B09}" type="pres">
      <dgm:prSet presAssocID="{F50D8C0D-B2EA-4501-B065-EFA4AFAEA852}" presName="negativeSpace" presStyleCnt="0"/>
      <dgm:spPr/>
      <dgm:t>
        <a:bodyPr/>
        <a:lstStyle/>
        <a:p>
          <a:endParaRPr lang="fr-FR"/>
        </a:p>
      </dgm:t>
    </dgm:pt>
    <dgm:pt modelId="{10E691EE-F2F9-4C6B-989B-9B9BCF78095C}" type="pres">
      <dgm:prSet presAssocID="{F50D8C0D-B2EA-4501-B065-EFA4AFAEA85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D4D74F-34AD-4B03-B08B-4DFF3DB0275F}" type="pres">
      <dgm:prSet presAssocID="{F522D10D-3BD9-46D2-B5A1-97E20E8E9C8E}" presName="spaceBetweenRectangles" presStyleCnt="0"/>
      <dgm:spPr/>
      <dgm:t>
        <a:bodyPr/>
        <a:lstStyle/>
        <a:p>
          <a:endParaRPr lang="fr-FR"/>
        </a:p>
      </dgm:t>
    </dgm:pt>
    <dgm:pt modelId="{B6AAC052-A5CE-45B7-9928-F369BD61651E}" type="pres">
      <dgm:prSet presAssocID="{4CCA92D1-8265-45B8-817C-41D08578916D}" presName="parentLin" presStyleCnt="0"/>
      <dgm:spPr/>
      <dgm:t>
        <a:bodyPr/>
        <a:lstStyle/>
        <a:p>
          <a:endParaRPr lang="fr-FR"/>
        </a:p>
      </dgm:t>
    </dgm:pt>
    <dgm:pt modelId="{2329CEFB-BF65-4F88-9D9E-3B429D6193CA}" type="pres">
      <dgm:prSet presAssocID="{4CCA92D1-8265-45B8-817C-41D08578916D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E36732E5-1D8E-4AA3-AFB2-7282D9D8F18F}" type="pres">
      <dgm:prSet presAssocID="{4CCA92D1-8265-45B8-817C-41D08578916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D2BB6E8-7260-4B95-9701-BE31121FCD1E}" type="pres">
      <dgm:prSet presAssocID="{4CCA92D1-8265-45B8-817C-41D08578916D}" presName="negativeSpace" presStyleCnt="0"/>
      <dgm:spPr/>
      <dgm:t>
        <a:bodyPr/>
        <a:lstStyle/>
        <a:p>
          <a:endParaRPr lang="fr-FR"/>
        </a:p>
      </dgm:t>
    </dgm:pt>
    <dgm:pt modelId="{499708FE-4E0D-43D1-8A1A-BE965DA1E351}" type="pres">
      <dgm:prSet presAssocID="{4CCA92D1-8265-45B8-817C-41D08578916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F2AB536-BCB5-4B8F-A85E-E192A0C0536E}" srcId="{278820E5-DB3E-4B3B-8A85-4EB198C14E5A}" destId="{4CCA92D1-8265-45B8-817C-41D08578916D}" srcOrd="2" destOrd="0" parTransId="{DC24FC76-2B30-46F9-9690-01B9E6987BA3}" sibTransId="{946751FC-92F4-4EF5-BAA2-B820437D86F2}"/>
    <dgm:cxn modelId="{734EC5BE-8B6A-4C6F-B2CF-AAA17B0C2D62}" srcId="{278820E5-DB3E-4B3B-8A85-4EB198C14E5A}" destId="{C403FBC0-3FA0-48B0-8E68-5DDB1E27DED7}" srcOrd="0" destOrd="0" parTransId="{2D4FB2F3-B4A3-4800-8A2F-6A1395B5FA84}" sibTransId="{A60F72B9-9FE1-4713-BA14-CCF8E125D7A3}"/>
    <dgm:cxn modelId="{0277DBC7-F7A0-4473-BB3E-181FC64EF354}" srcId="{F50D8C0D-B2EA-4501-B065-EFA4AFAEA852}" destId="{0D748B32-E0AE-4B2A-9615-1809FDE0DA1B}" srcOrd="1" destOrd="0" parTransId="{DAF802A0-819C-4897-B725-B75228202FB5}" sibTransId="{3749E6BD-DF71-4D76-88DA-BB84D8913BFE}"/>
    <dgm:cxn modelId="{5E3CC5B5-5174-4F84-B818-03DC87737DD1}" srcId="{C403FBC0-3FA0-48B0-8E68-5DDB1E27DED7}" destId="{575A398F-59FC-441D-9BE2-C365ADD279EE}" srcOrd="0" destOrd="0" parTransId="{9D5DE59D-A77C-4689-A6D4-7D703E54974C}" sibTransId="{27512A33-2EF7-4D60-8D94-B4F68CCA4124}"/>
    <dgm:cxn modelId="{670E664C-F54D-4F7E-8999-8AFA885F3F60}" type="presOf" srcId="{278820E5-DB3E-4B3B-8A85-4EB198C14E5A}" destId="{0C038DEF-B51C-4200-8A37-12380EAB3622}" srcOrd="0" destOrd="0" presId="urn:microsoft.com/office/officeart/2005/8/layout/list1"/>
    <dgm:cxn modelId="{D41E363A-5CC4-4787-9F0C-ED8CF7DE8ACF}" type="presOf" srcId="{4CCA92D1-8265-45B8-817C-41D08578916D}" destId="{2329CEFB-BF65-4F88-9D9E-3B429D6193CA}" srcOrd="0" destOrd="0" presId="urn:microsoft.com/office/officeart/2005/8/layout/list1"/>
    <dgm:cxn modelId="{A79A69FB-72E6-4EB7-BEBB-D24A306EDEB0}" srcId="{278820E5-DB3E-4B3B-8A85-4EB198C14E5A}" destId="{F50D8C0D-B2EA-4501-B065-EFA4AFAEA852}" srcOrd="1" destOrd="0" parTransId="{5F0AD301-4366-4D20-97AE-47581E965C9E}" sibTransId="{F522D10D-3BD9-46D2-B5A1-97E20E8E9C8E}"/>
    <dgm:cxn modelId="{2C5D8500-F6C2-4355-8D03-2CB1F0ACD42C}" srcId="{4CCA92D1-8265-45B8-817C-41D08578916D}" destId="{EEBDA8B7-4F34-49FF-9BB9-B100A41D1DE7}" srcOrd="2" destOrd="0" parTransId="{FCC6090A-2A5C-4EE4-AB60-2BDDD5E28B58}" sibTransId="{20C8772C-D033-4846-8BF7-C2193BF922B0}"/>
    <dgm:cxn modelId="{98FC6EE3-CCC6-46C8-9DFC-68E5CD34B428}" type="presOf" srcId="{0D748B32-E0AE-4B2A-9615-1809FDE0DA1B}" destId="{10E691EE-F2F9-4C6B-989B-9B9BCF78095C}" srcOrd="0" destOrd="1" presId="urn:microsoft.com/office/officeart/2005/8/layout/list1"/>
    <dgm:cxn modelId="{1B8FAF35-F711-4630-A42D-904880942881}" type="presOf" srcId="{4CCA92D1-8265-45B8-817C-41D08578916D}" destId="{E36732E5-1D8E-4AA3-AFB2-7282D9D8F18F}" srcOrd="1" destOrd="0" presId="urn:microsoft.com/office/officeart/2005/8/layout/list1"/>
    <dgm:cxn modelId="{8D90C919-43EE-4AB9-AEC9-433BACC6E606}" type="presOf" srcId="{575A398F-59FC-441D-9BE2-C365ADD279EE}" destId="{8815DC45-2566-42FA-A920-5AB00F887627}" srcOrd="0" destOrd="0" presId="urn:microsoft.com/office/officeart/2005/8/layout/list1"/>
    <dgm:cxn modelId="{552BF8CD-FD8D-48B9-AF4B-C0C9892BA723}" type="presOf" srcId="{F50D8C0D-B2EA-4501-B065-EFA4AFAEA852}" destId="{E5AF2B18-0341-486E-82A3-44E4B1211AF3}" srcOrd="1" destOrd="0" presId="urn:microsoft.com/office/officeart/2005/8/layout/list1"/>
    <dgm:cxn modelId="{0A5A4B69-4952-4391-8F53-40F51E4B8A80}" srcId="{C403FBC0-3FA0-48B0-8E68-5DDB1E27DED7}" destId="{B44DBCEB-020B-4531-BA9F-740C1AF22A62}" srcOrd="1" destOrd="0" parTransId="{4C3EE78F-67CA-47A1-B139-6E8D8A16E75F}" sibTransId="{927768C7-EF0C-4819-8870-CA7DC05A3A00}"/>
    <dgm:cxn modelId="{00B943BD-8821-49B1-964C-D7BA09B7B86D}" type="presOf" srcId="{C403FBC0-3FA0-48B0-8E68-5DDB1E27DED7}" destId="{314D7218-ED6B-4AE9-B147-0D6B3364447A}" srcOrd="1" destOrd="0" presId="urn:microsoft.com/office/officeart/2005/8/layout/list1"/>
    <dgm:cxn modelId="{09FB67C6-A1DB-4F86-AC36-5D6099B2D561}" type="presOf" srcId="{21C7C0B5-920A-4971-9CDE-438D4BD774A2}" destId="{499708FE-4E0D-43D1-8A1A-BE965DA1E351}" srcOrd="0" destOrd="1" presId="urn:microsoft.com/office/officeart/2005/8/layout/list1"/>
    <dgm:cxn modelId="{495B1BA8-68AC-4470-A58F-57B05997C5C2}" srcId="{4CCA92D1-8265-45B8-817C-41D08578916D}" destId="{21C7C0B5-920A-4971-9CDE-438D4BD774A2}" srcOrd="1" destOrd="0" parTransId="{C21E643C-A498-4B8F-A659-900227720E01}" sibTransId="{80C4588C-3F27-4B5D-9FC4-5D90175B37A8}"/>
    <dgm:cxn modelId="{BB540DB2-4660-4826-BC5A-306B02EE7B76}" srcId="{F50D8C0D-B2EA-4501-B065-EFA4AFAEA852}" destId="{61131C80-FA32-4F5E-977D-E934E956F57F}" srcOrd="0" destOrd="0" parTransId="{8BF5CE03-75E5-402D-B681-39F548543967}" sibTransId="{DADD3192-DFC4-45EA-9C40-62FD3B226E9B}"/>
    <dgm:cxn modelId="{77411E2E-667A-43B6-968A-123AC311E194}" type="presOf" srcId="{C403FBC0-3FA0-48B0-8E68-5DDB1E27DED7}" destId="{02B03807-5AAA-441D-B951-1C6A4A42B6DF}" srcOrd="0" destOrd="0" presId="urn:microsoft.com/office/officeart/2005/8/layout/list1"/>
    <dgm:cxn modelId="{006E0AD2-D129-4B9A-9C62-BEC296BDB3D4}" type="presOf" srcId="{B44DBCEB-020B-4531-BA9F-740C1AF22A62}" destId="{8815DC45-2566-42FA-A920-5AB00F887627}" srcOrd="0" destOrd="1" presId="urn:microsoft.com/office/officeart/2005/8/layout/list1"/>
    <dgm:cxn modelId="{21B7ADFB-016D-4F30-9745-0EBADCF1C07E}" srcId="{4CCA92D1-8265-45B8-817C-41D08578916D}" destId="{50848936-6C5C-4475-9F7E-692CB95797FE}" srcOrd="0" destOrd="0" parTransId="{CA64089E-AEC1-4E20-AA36-97BEC4222F0F}" sibTransId="{E7A50FB6-3D61-4F85-BD30-6B528BAA91F4}"/>
    <dgm:cxn modelId="{6675B102-6E3A-420C-AF46-6290D68C8AC4}" type="presOf" srcId="{50848936-6C5C-4475-9F7E-692CB95797FE}" destId="{499708FE-4E0D-43D1-8A1A-BE965DA1E351}" srcOrd="0" destOrd="0" presId="urn:microsoft.com/office/officeart/2005/8/layout/list1"/>
    <dgm:cxn modelId="{0A93D6D9-080E-4B24-A9BD-F1C3A5842099}" type="presOf" srcId="{F50D8C0D-B2EA-4501-B065-EFA4AFAEA852}" destId="{F2EC8025-1F63-4B23-B1D9-FFF3FEA9FC6B}" srcOrd="0" destOrd="0" presId="urn:microsoft.com/office/officeart/2005/8/layout/list1"/>
    <dgm:cxn modelId="{B412E5E8-D424-4501-ADB9-D0C7C727F24F}" type="presOf" srcId="{EEBDA8B7-4F34-49FF-9BB9-B100A41D1DE7}" destId="{499708FE-4E0D-43D1-8A1A-BE965DA1E351}" srcOrd="0" destOrd="2" presId="urn:microsoft.com/office/officeart/2005/8/layout/list1"/>
    <dgm:cxn modelId="{D299475A-E969-43D1-865F-6FE5C325386B}" type="presOf" srcId="{61131C80-FA32-4F5E-977D-E934E956F57F}" destId="{10E691EE-F2F9-4C6B-989B-9B9BCF78095C}" srcOrd="0" destOrd="0" presId="urn:microsoft.com/office/officeart/2005/8/layout/list1"/>
    <dgm:cxn modelId="{96374F18-6B24-4CC9-B797-2C7BB558463F}" type="presParOf" srcId="{0C038DEF-B51C-4200-8A37-12380EAB3622}" destId="{6B9B40D6-86CF-4B09-8BBF-6B7E8F3ADED6}" srcOrd="0" destOrd="0" presId="urn:microsoft.com/office/officeart/2005/8/layout/list1"/>
    <dgm:cxn modelId="{125BA2D3-E7BE-4443-A159-0452DF535088}" type="presParOf" srcId="{6B9B40D6-86CF-4B09-8BBF-6B7E8F3ADED6}" destId="{02B03807-5AAA-441D-B951-1C6A4A42B6DF}" srcOrd="0" destOrd="0" presId="urn:microsoft.com/office/officeart/2005/8/layout/list1"/>
    <dgm:cxn modelId="{C8515C4E-28C5-4BC6-9C10-D3ED7AB2E18F}" type="presParOf" srcId="{6B9B40D6-86CF-4B09-8BBF-6B7E8F3ADED6}" destId="{314D7218-ED6B-4AE9-B147-0D6B3364447A}" srcOrd="1" destOrd="0" presId="urn:microsoft.com/office/officeart/2005/8/layout/list1"/>
    <dgm:cxn modelId="{925E89D7-0DDE-4F77-9F44-392A6FE77713}" type="presParOf" srcId="{0C038DEF-B51C-4200-8A37-12380EAB3622}" destId="{555B3F51-2185-4488-A471-667B0D6BEC5C}" srcOrd="1" destOrd="0" presId="urn:microsoft.com/office/officeart/2005/8/layout/list1"/>
    <dgm:cxn modelId="{EA1C81E4-18FA-4A5A-ADB0-22BB9ED437AC}" type="presParOf" srcId="{0C038DEF-B51C-4200-8A37-12380EAB3622}" destId="{8815DC45-2566-42FA-A920-5AB00F887627}" srcOrd="2" destOrd="0" presId="urn:microsoft.com/office/officeart/2005/8/layout/list1"/>
    <dgm:cxn modelId="{995684CC-86CC-4520-BFF2-94465B07003E}" type="presParOf" srcId="{0C038DEF-B51C-4200-8A37-12380EAB3622}" destId="{647810DF-53BC-48D0-BD8D-6491B1FE40F0}" srcOrd="3" destOrd="0" presId="urn:microsoft.com/office/officeart/2005/8/layout/list1"/>
    <dgm:cxn modelId="{8E199BD8-791F-4F2A-9248-01418FFC902F}" type="presParOf" srcId="{0C038DEF-B51C-4200-8A37-12380EAB3622}" destId="{8F2291E5-8FDF-488A-A6E4-53E26A204955}" srcOrd="4" destOrd="0" presId="urn:microsoft.com/office/officeart/2005/8/layout/list1"/>
    <dgm:cxn modelId="{6AD4678F-C2E0-4E99-97DA-D8538C338F1B}" type="presParOf" srcId="{8F2291E5-8FDF-488A-A6E4-53E26A204955}" destId="{F2EC8025-1F63-4B23-B1D9-FFF3FEA9FC6B}" srcOrd="0" destOrd="0" presId="urn:microsoft.com/office/officeart/2005/8/layout/list1"/>
    <dgm:cxn modelId="{016E464B-1970-42FA-8ACB-B0BD616E6DC6}" type="presParOf" srcId="{8F2291E5-8FDF-488A-A6E4-53E26A204955}" destId="{E5AF2B18-0341-486E-82A3-44E4B1211AF3}" srcOrd="1" destOrd="0" presId="urn:microsoft.com/office/officeart/2005/8/layout/list1"/>
    <dgm:cxn modelId="{EE3455BB-5089-498E-9BD0-3195069AB68B}" type="presParOf" srcId="{0C038DEF-B51C-4200-8A37-12380EAB3622}" destId="{90022490-8F3B-44AE-892E-51281D752B09}" srcOrd="5" destOrd="0" presId="urn:microsoft.com/office/officeart/2005/8/layout/list1"/>
    <dgm:cxn modelId="{01B27D93-139E-4A75-BF37-CEC18B11DC5B}" type="presParOf" srcId="{0C038DEF-B51C-4200-8A37-12380EAB3622}" destId="{10E691EE-F2F9-4C6B-989B-9B9BCF78095C}" srcOrd="6" destOrd="0" presId="urn:microsoft.com/office/officeart/2005/8/layout/list1"/>
    <dgm:cxn modelId="{92640CF0-29BD-4E6E-A846-48093B1FF973}" type="presParOf" srcId="{0C038DEF-B51C-4200-8A37-12380EAB3622}" destId="{EFD4D74F-34AD-4B03-B08B-4DFF3DB0275F}" srcOrd="7" destOrd="0" presId="urn:microsoft.com/office/officeart/2005/8/layout/list1"/>
    <dgm:cxn modelId="{894560CF-C360-4113-A492-6FE972626397}" type="presParOf" srcId="{0C038DEF-B51C-4200-8A37-12380EAB3622}" destId="{B6AAC052-A5CE-45B7-9928-F369BD61651E}" srcOrd="8" destOrd="0" presId="urn:microsoft.com/office/officeart/2005/8/layout/list1"/>
    <dgm:cxn modelId="{43A77913-C636-4F04-9114-19D25888528B}" type="presParOf" srcId="{B6AAC052-A5CE-45B7-9928-F369BD61651E}" destId="{2329CEFB-BF65-4F88-9D9E-3B429D6193CA}" srcOrd="0" destOrd="0" presId="urn:microsoft.com/office/officeart/2005/8/layout/list1"/>
    <dgm:cxn modelId="{7D61CF32-8964-4506-92F6-3891F7F40BB3}" type="presParOf" srcId="{B6AAC052-A5CE-45B7-9928-F369BD61651E}" destId="{E36732E5-1D8E-4AA3-AFB2-7282D9D8F18F}" srcOrd="1" destOrd="0" presId="urn:microsoft.com/office/officeart/2005/8/layout/list1"/>
    <dgm:cxn modelId="{E807101B-A13F-4DB9-8E12-62DCA3C0E3F3}" type="presParOf" srcId="{0C038DEF-B51C-4200-8A37-12380EAB3622}" destId="{0D2BB6E8-7260-4B95-9701-BE31121FCD1E}" srcOrd="9" destOrd="0" presId="urn:microsoft.com/office/officeart/2005/8/layout/list1"/>
    <dgm:cxn modelId="{F3F6211E-D136-4614-A7F5-3AF615BB9FCF}" type="presParOf" srcId="{0C038DEF-B51C-4200-8A37-12380EAB3622}" destId="{499708FE-4E0D-43D1-8A1A-BE965DA1E35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5DC45-2566-42FA-A920-5AB00F887627}">
      <dsp:nvSpPr>
        <dsp:cNvPr id="0" name=""/>
        <dsp:cNvSpPr/>
      </dsp:nvSpPr>
      <dsp:spPr>
        <a:xfrm>
          <a:off x="0" y="330662"/>
          <a:ext cx="8280920" cy="1143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458216" rIns="64269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Between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exchange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m</a:t>
          </a:r>
          <a:r>
            <a:rPr lang="fr-FR" sz="1400" b="0" kern="1200" dirty="0" err="1" smtClean="0">
              <a:latin typeface="Arial" pitchFamily="34" charset="0"/>
              <a:cs typeface="Arial" pitchFamily="34" charset="0"/>
            </a:rPr>
            <a:t>ember</a:t>
          </a:r>
          <a:r>
            <a:rPr lang="fr-FR" sz="1400" b="0" kern="1200" dirty="0" smtClean="0">
              <a:latin typeface="Arial" pitchFamily="34" charset="0"/>
              <a:cs typeface="Arial" pitchFamily="34" charset="0"/>
            </a:rPr>
            <a:t> and SEEPEX</a:t>
          </a:r>
          <a:endParaRPr lang="fr-FR" sz="1400" b="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Pertains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to the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relationship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in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terms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of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responsability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(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trading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,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behavior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on the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market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),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requirements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(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technical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, training of traders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organization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) and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property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(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license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)</a:t>
          </a:r>
          <a:endParaRPr lang="fr-FR" sz="1400" kern="1200" dirty="0">
            <a:latin typeface="Arial" pitchFamily="34" charset="0"/>
            <a:cs typeface="Arial" pitchFamily="34" charset="0"/>
          </a:endParaRPr>
        </a:p>
      </dsp:txBody>
      <dsp:txXfrm>
        <a:off x="0" y="330662"/>
        <a:ext cx="8280920" cy="1143450"/>
      </dsp:txXfrm>
    </dsp:sp>
    <dsp:sp modelId="{314D7218-ED6B-4AE9-B147-0D6B3364447A}">
      <dsp:nvSpPr>
        <dsp:cNvPr id="0" name=""/>
        <dsp:cNvSpPr/>
      </dsp:nvSpPr>
      <dsp:spPr>
        <a:xfrm>
          <a:off x="355052" y="0"/>
          <a:ext cx="5796644" cy="64944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err="1" smtClean="0">
              <a:latin typeface="Arial" pitchFamily="34" charset="0"/>
              <a:cs typeface="Arial" pitchFamily="34" charset="0"/>
            </a:rPr>
            <a:t>Trading</a:t>
          </a:r>
          <a:r>
            <a:rPr lang="fr-FR" sz="1800" b="1" kern="1200" dirty="0" smtClean="0">
              <a:latin typeface="Arial" pitchFamily="34" charset="0"/>
              <a:cs typeface="Arial" pitchFamily="34" charset="0"/>
            </a:rPr>
            <a:t> Agreement</a:t>
          </a:r>
          <a:endParaRPr lang="fr-FR" sz="1800" b="1" kern="1200" dirty="0">
            <a:latin typeface="Arial" pitchFamily="34" charset="0"/>
            <a:cs typeface="Arial" pitchFamily="34" charset="0"/>
          </a:endParaRPr>
        </a:p>
      </dsp:txBody>
      <dsp:txXfrm>
        <a:off x="386755" y="31703"/>
        <a:ext cx="5733238" cy="586034"/>
      </dsp:txXfrm>
    </dsp:sp>
    <dsp:sp modelId="{10E691EE-F2F9-4C6B-989B-9B9BCF78095C}">
      <dsp:nvSpPr>
        <dsp:cNvPr id="0" name=""/>
        <dsp:cNvSpPr/>
      </dsp:nvSpPr>
      <dsp:spPr>
        <a:xfrm>
          <a:off x="0" y="1917632"/>
          <a:ext cx="8280920" cy="1143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7200000"/>
              <a:satOff val="50000"/>
              <a:lumOff val="448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458216" rIns="64269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Between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ECC, the clearing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member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and the exchange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member</a:t>
          </a:r>
          <a:endParaRPr lang="fr-FR" sz="1400" kern="1200" dirty="0" smtClean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Arial" pitchFamily="34" charset="0"/>
              <a:cs typeface="Arial" pitchFamily="34" charset="0"/>
            </a:rPr>
            <a:t>Conclusion of a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corresponding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NCM agreement with the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cooperating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clearing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member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and ECC</a:t>
          </a:r>
        </a:p>
      </dsp:txBody>
      <dsp:txXfrm>
        <a:off x="0" y="1917632"/>
        <a:ext cx="8280920" cy="1143450"/>
      </dsp:txXfrm>
    </dsp:sp>
    <dsp:sp modelId="{E5AF2B18-0341-486E-82A3-44E4B1211AF3}">
      <dsp:nvSpPr>
        <dsp:cNvPr id="0" name=""/>
        <dsp:cNvSpPr/>
      </dsp:nvSpPr>
      <dsp:spPr>
        <a:xfrm>
          <a:off x="414046" y="1592912"/>
          <a:ext cx="5796644" cy="64944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itchFamily="34" charset="0"/>
              <a:cs typeface="Arial" pitchFamily="34" charset="0"/>
            </a:rPr>
            <a:t>Non-Clearing Agreement</a:t>
          </a:r>
          <a:endParaRPr lang="fr-FR" sz="1800" b="1" kern="1200" dirty="0">
            <a:latin typeface="Arial" pitchFamily="34" charset="0"/>
            <a:cs typeface="Arial" pitchFamily="34" charset="0"/>
          </a:endParaRPr>
        </a:p>
      </dsp:txBody>
      <dsp:txXfrm>
        <a:off x="445749" y="1624615"/>
        <a:ext cx="5733238" cy="586034"/>
      </dsp:txXfrm>
    </dsp:sp>
    <dsp:sp modelId="{499708FE-4E0D-43D1-8A1A-BE965DA1E351}">
      <dsp:nvSpPr>
        <dsp:cNvPr id="0" name=""/>
        <dsp:cNvSpPr/>
      </dsp:nvSpPr>
      <dsp:spPr>
        <a:xfrm>
          <a:off x="0" y="3504602"/>
          <a:ext cx="828092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458216" rIns="64269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Between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the exchange </a:t>
          </a:r>
          <a:r>
            <a:rPr lang="fr-FR" sz="1400" kern="1200" dirty="0" err="1" smtClean="0">
              <a:latin typeface="Arial" pitchFamily="34" charset="0"/>
              <a:cs typeface="Arial" pitchFamily="34" charset="0"/>
            </a:rPr>
            <a:t>member</a:t>
          </a:r>
          <a:r>
            <a:rPr lang="fr-FR" sz="1400" kern="1200" dirty="0" smtClean="0">
              <a:latin typeface="Arial" pitchFamily="34" charset="0"/>
              <a:cs typeface="Arial" pitchFamily="34" charset="0"/>
            </a:rPr>
            <a:t> and the TSO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At least one for each market area</a:t>
          </a:r>
          <a:endParaRPr lang="fr-FR" sz="1400" kern="1200" dirty="0" smtClean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Includes all contractual agreements between the TSO and the grid user regarding the settlement of power imbalances recorded on balance perimeters</a:t>
          </a:r>
          <a:endParaRPr lang="fr-FR" sz="1400" kern="1200" dirty="0" smtClean="0">
            <a:latin typeface="Arial" pitchFamily="34" charset="0"/>
            <a:cs typeface="Arial" pitchFamily="34" charset="0"/>
          </a:endParaRPr>
        </a:p>
      </dsp:txBody>
      <dsp:txXfrm>
        <a:off x="0" y="3504602"/>
        <a:ext cx="8280920" cy="1386000"/>
      </dsp:txXfrm>
    </dsp:sp>
    <dsp:sp modelId="{E36732E5-1D8E-4AA3-AFB2-7282D9D8F18F}">
      <dsp:nvSpPr>
        <dsp:cNvPr id="0" name=""/>
        <dsp:cNvSpPr/>
      </dsp:nvSpPr>
      <dsp:spPr>
        <a:xfrm>
          <a:off x="414046" y="3179882"/>
          <a:ext cx="5796644" cy="649440"/>
        </a:xfrm>
        <a:prstGeom prst="round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itchFamily="34" charset="0"/>
              <a:cs typeface="Arial" pitchFamily="34" charset="0"/>
            </a:rPr>
            <a:t>Balance Responsible Agreement</a:t>
          </a:r>
          <a:endParaRPr lang="fr-FR" sz="1800" b="1" kern="1200" dirty="0">
            <a:latin typeface="Arial" pitchFamily="34" charset="0"/>
            <a:cs typeface="Arial" pitchFamily="34" charset="0"/>
          </a:endParaRPr>
        </a:p>
      </dsp:txBody>
      <dsp:txXfrm>
        <a:off x="445749" y="3211585"/>
        <a:ext cx="5733238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AC61F-C67E-42A8-A572-10AE58BF67C7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D341A-5F72-4729-9058-B75EAC87A6D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0354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C0BE4E9B-9AAB-BD49-AE2F-FD60D318719B}" type="datetimeFigureOut">
              <a:rPr lang="de-DE" smtClean="0"/>
              <a:pPr/>
              <a:t>26.11.2015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88B2823A-2FD6-5D4C-922C-2B0E1BB56E9C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8997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EA88412-7AA6-48A2-9CEB-EB3691C94D3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7411" name="Ograda stranske slik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9088" y="515938"/>
            <a:ext cx="3425825" cy="2570162"/>
          </a:xfrm>
          <a:ln/>
        </p:spPr>
      </p:sp>
      <p:sp>
        <p:nvSpPr>
          <p:cNvPr id="17412" name="Ograda opomb 2"/>
          <p:cNvSpPr>
            <a:spLocks noGrp="1"/>
          </p:cNvSpPr>
          <p:nvPr>
            <p:ph type="body" idx="1"/>
          </p:nvPr>
        </p:nvSpPr>
        <p:spPr>
          <a:xfrm>
            <a:off x="915228" y="3256849"/>
            <a:ext cx="7313544" cy="3085865"/>
          </a:xfrm>
          <a:noFill/>
        </p:spPr>
        <p:txBody>
          <a:bodyPr lIns="91423" tIns="45712" rIns="91423" bIns="45712"/>
          <a:lstStyle/>
          <a:p>
            <a:pPr eaLnBrk="1" hangingPunct="1"/>
            <a:endParaRPr lang="en-GB" dirty="0" smtClean="0"/>
          </a:p>
        </p:txBody>
      </p:sp>
      <p:sp>
        <p:nvSpPr>
          <p:cNvPr id="17413" name="Ograda številke diapozitiva 3"/>
          <p:cNvSpPr txBox="1">
            <a:spLocks noGrp="1"/>
          </p:cNvSpPr>
          <p:nvPr/>
        </p:nvSpPr>
        <p:spPr bwMode="auto">
          <a:xfrm>
            <a:off x="5180773" y="6514867"/>
            <a:ext cx="3961159" cy="34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4437"/>
            <a:fld id="{10268527-0F59-414B-ACF8-1DFDAB9413C8}" type="slidenum">
              <a:rPr lang="en-GB" sz="1200">
                <a:solidFill>
                  <a:prstClr val="black"/>
                </a:solidFill>
                <a:cs typeface="Arial" charset="0"/>
              </a:rPr>
              <a:pPr algn="r" defTabSz="914437"/>
              <a:t>1</a:t>
            </a:fld>
            <a:endParaRPr lang="en-GB" sz="1200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88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AF976-8DE0-44F9-A3FB-FE43548202EE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1539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AF976-8DE0-44F9-A3FB-FE43548202EE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2345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2823A-2FD6-5D4C-922C-2B0E1BB56E9C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1627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00936-6D00-4686-AAC7-D1E7E45DC2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483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AF976-8DE0-44F9-A3FB-FE43548202EE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1232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AF976-8DE0-44F9-A3FB-FE43548202EE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8118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AF976-8DE0-44F9-A3FB-FE43548202EE}" type="slidenum">
              <a:rPr lang="de-DE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8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Empty slide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4372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/>
              <a:endParaRPr lang="en-US" sz="2215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2215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361" y="2257"/>
                <a:ext cx="366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1081" y="1065"/>
                <a:ext cx="366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1081" y="1464"/>
                <a:ext cx="366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361" y="1857"/>
                <a:ext cx="366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US" sz="2215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6236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4616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236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139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5C004-AC23-41BB-AAFB-DB332426D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12859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12700">
              <a:lnSpc>
                <a:spcPts val="915"/>
              </a:lnSpc>
            </a:pPr>
            <a:r>
              <a:rPr lang="en-US" smtClean="0">
                <a:solidFill>
                  <a:srgbClr val="000000"/>
                </a:solidFill>
              </a:rPr>
              <a:t>©</a:t>
            </a:r>
            <a:r>
              <a:rPr lang="en-US" spc="-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EPEX</a:t>
            </a:r>
            <a:r>
              <a:rPr lang="en-US" spc="-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SPOT</a:t>
            </a:r>
            <a:r>
              <a:rPr lang="en-US" spc="-10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lang="en-US" smtClean="0">
                <a:solidFill>
                  <a:srgbClr val="000000"/>
                </a:solidFill>
              </a:rPr>
              <a:t>All</a:t>
            </a:r>
            <a:r>
              <a:rPr lang="en-US" spc="-10" smtClean="0">
                <a:solidFill>
                  <a:srgbClr val="000000"/>
                </a:solidFill>
              </a:rPr>
              <a:t> </a:t>
            </a:r>
            <a:r>
              <a:rPr lang="en-US" spc="-5" smtClean="0">
                <a:solidFill>
                  <a:srgbClr val="000000"/>
                </a:solidFill>
              </a:rPr>
              <a:t>r</a:t>
            </a:r>
            <a:r>
              <a:rPr lang="en-US" smtClean="0">
                <a:solidFill>
                  <a:srgbClr val="000000"/>
                </a:solidFill>
              </a:rPr>
              <a:t>i</a:t>
            </a:r>
            <a:r>
              <a:rPr lang="en-US" spc="-5" smtClean="0">
                <a:solidFill>
                  <a:srgbClr val="000000"/>
                </a:solidFill>
              </a:rPr>
              <a:t>gh</a:t>
            </a:r>
            <a:r>
              <a:rPr lang="en-US" smtClean="0">
                <a:solidFill>
                  <a:srgbClr val="000000"/>
                </a:solidFill>
              </a:rPr>
              <a:t>ts</a:t>
            </a:r>
            <a:r>
              <a:rPr lang="en-US" spc="-5" smtClean="0">
                <a:solidFill>
                  <a:srgbClr val="000000"/>
                </a:solidFill>
              </a:rPr>
              <a:t> re</a:t>
            </a:r>
            <a:r>
              <a:rPr lang="en-US" smtClean="0">
                <a:solidFill>
                  <a:srgbClr val="000000"/>
                </a:solidFill>
              </a:rPr>
              <a:t>s</a:t>
            </a:r>
            <a:r>
              <a:rPr lang="en-US" spc="-5" smtClean="0">
                <a:solidFill>
                  <a:srgbClr val="000000"/>
                </a:solidFill>
              </a:rPr>
              <a:t>er</a:t>
            </a:r>
            <a:r>
              <a:rPr lang="en-US" spc="-10" smtClean="0">
                <a:solidFill>
                  <a:srgbClr val="000000"/>
                </a:solidFill>
              </a:rPr>
              <a:t>v</a:t>
            </a:r>
            <a:r>
              <a:rPr lang="en-US" spc="-5" smtClean="0">
                <a:solidFill>
                  <a:srgbClr val="000000"/>
                </a:solidFill>
              </a:rPr>
              <a:t>e</a:t>
            </a:r>
            <a:r>
              <a:rPr lang="en-US" smtClean="0">
                <a:solidFill>
                  <a:srgbClr val="000000"/>
                </a:solidFill>
              </a:rPr>
              <a:t>d</a:t>
            </a:r>
            <a:r>
              <a:rPr lang="en-US" spc="1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lang="en-US" smtClean="0">
                <a:solidFill>
                  <a:srgbClr val="000000"/>
                </a:solidFill>
              </a:rPr>
              <a:t>St</a:t>
            </a:r>
            <a:r>
              <a:rPr lang="en-US" spc="-5" smtClean="0">
                <a:solidFill>
                  <a:srgbClr val="000000"/>
                </a:solidFill>
              </a:rPr>
              <a:t>r</a:t>
            </a:r>
            <a:r>
              <a:rPr lang="en-US" smtClean="0">
                <a:solidFill>
                  <a:srgbClr val="000000"/>
                </a:solidFill>
              </a:rPr>
              <a:t>ictly</a:t>
            </a:r>
            <a:r>
              <a:rPr lang="en-US" spc="-2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c</a:t>
            </a:r>
            <a:r>
              <a:rPr lang="en-US" spc="-5" smtClean="0">
                <a:solidFill>
                  <a:srgbClr val="000000"/>
                </a:solidFill>
              </a:rPr>
              <a:t>on</a:t>
            </a:r>
            <a:r>
              <a:rPr lang="en-US" smtClean="0">
                <a:solidFill>
                  <a:srgbClr val="000000"/>
                </a:solidFill>
              </a:rPr>
              <a:t>fi</a:t>
            </a:r>
            <a:r>
              <a:rPr lang="en-US" spc="-5" smtClean="0">
                <a:solidFill>
                  <a:srgbClr val="000000"/>
                </a:solidFill>
              </a:rPr>
              <a:t>den</a:t>
            </a:r>
            <a:r>
              <a:rPr lang="en-US" smtClean="0">
                <a:solidFill>
                  <a:srgbClr val="000000"/>
                </a:solidFill>
              </a:rPr>
              <a:t>ti</a:t>
            </a:r>
            <a:r>
              <a:rPr lang="en-US" spc="-5" smtClean="0">
                <a:solidFill>
                  <a:srgbClr val="000000"/>
                </a:solidFill>
              </a:rPr>
              <a:t>a</a:t>
            </a:r>
            <a:r>
              <a:rPr lang="en-US" smtClean="0">
                <a:solidFill>
                  <a:srgbClr val="000000"/>
                </a:solidFill>
              </a:rPr>
              <a:t>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25400">
              <a:lnSpc>
                <a:spcPts val="915"/>
              </a:lnSpc>
            </a:pPr>
            <a:fld id="{81D60167-4931-47E6-BA6A-407CBD079E47}" type="slidenum">
              <a:rPr lang="sr-Latn-RS" smtClean="0">
                <a:solidFill>
                  <a:srgbClr val="000000"/>
                </a:solidFill>
              </a:rPr>
              <a:pPr marL="25400">
                <a:lnSpc>
                  <a:spcPts val="915"/>
                </a:lnSpc>
              </a:pPr>
              <a:t>‹#›</a:t>
            </a:fld>
            <a:endParaRPr lang="sr-Latn-R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11/26/2015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75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408C4-17CC-4D38-B675-3BCF220F47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7170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44462" cy="38862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4044462" cy="38862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12700">
              <a:lnSpc>
                <a:spcPts val="915"/>
              </a:lnSpc>
            </a:pPr>
            <a:r>
              <a:rPr lang="en-US" smtClean="0">
                <a:solidFill>
                  <a:srgbClr val="000000"/>
                </a:solidFill>
              </a:rPr>
              <a:t>©</a:t>
            </a:r>
            <a:r>
              <a:rPr lang="en-US" spc="-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EPEX</a:t>
            </a:r>
            <a:r>
              <a:rPr lang="en-US" spc="-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SPOT</a:t>
            </a:r>
            <a:r>
              <a:rPr lang="en-US" spc="-10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lang="en-US" smtClean="0">
                <a:solidFill>
                  <a:srgbClr val="000000"/>
                </a:solidFill>
              </a:rPr>
              <a:t>All</a:t>
            </a:r>
            <a:r>
              <a:rPr lang="en-US" spc="-10" smtClean="0">
                <a:solidFill>
                  <a:srgbClr val="000000"/>
                </a:solidFill>
              </a:rPr>
              <a:t> </a:t>
            </a:r>
            <a:r>
              <a:rPr lang="en-US" spc="-5" smtClean="0">
                <a:solidFill>
                  <a:srgbClr val="000000"/>
                </a:solidFill>
              </a:rPr>
              <a:t>r</a:t>
            </a:r>
            <a:r>
              <a:rPr lang="en-US" smtClean="0">
                <a:solidFill>
                  <a:srgbClr val="000000"/>
                </a:solidFill>
              </a:rPr>
              <a:t>i</a:t>
            </a:r>
            <a:r>
              <a:rPr lang="en-US" spc="-5" smtClean="0">
                <a:solidFill>
                  <a:srgbClr val="000000"/>
                </a:solidFill>
              </a:rPr>
              <a:t>gh</a:t>
            </a:r>
            <a:r>
              <a:rPr lang="en-US" smtClean="0">
                <a:solidFill>
                  <a:srgbClr val="000000"/>
                </a:solidFill>
              </a:rPr>
              <a:t>ts</a:t>
            </a:r>
            <a:r>
              <a:rPr lang="en-US" spc="-5" smtClean="0">
                <a:solidFill>
                  <a:srgbClr val="000000"/>
                </a:solidFill>
              </a:rPr>
              <a:t> re</a:t>
            </a:r>
            <a:r>
              <a:rPr lang="en-US" smtClean="0">
                <a:solidFill>
                  <a:srgbClr val="000000"/>
                </a:solidFill>
              </a:rPr>
              <a:t>s</a:t>
            </a:r>
            <a:r>
              <a:rPr lang="en-US" spc="-5" smtClean="0">
                <a:solidFill>
                  <a:srgbClr val="000000"/>
                </a:solidFill>
              </a:rPr>
              <a:t>er</a:t>
            </a:r>
            <a:r>
              <a:rPr lang="en-US" spc="-10" smtClean="0">
                <a:solidFill>
                  <a:srgbClr val="000000"/>
                </a:solidFill>
              </a:rPr>
              <a:t>v</a:t>
            </a:r>
            <a:r>
              <a:rPr lang="en-US" spc="-5" smtClean="0">
                <a:solidFill>
                  <a:srgbClr val="000000"/>
                </a:solidFill>
              </a:rPr>
              <a:t>e</a:t>
            </a:r>
            <a:r>
              <a:rPr lang="en-US" smtClean="0">
                <a:solidFill>
                  <a:srgbClr val="000000"/>
                </a:solidFill>
              </a:rPr>
              <a:t>d</a:t>
            </a:r>
            <a:r>
              <a:rPr lang="en-US" spc="1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lang="en-US" smtClean="0">
                <a:solidFill>
                  <a:srgbClr val="000000"/>
                </a:solidFill>
              </a:rPr>
              <a:t>St</a:t>
            </a:r>
            <a:r>
              <a:rPr lang="en-US" spc="-5" smtClean="0">
                <a:solidFill>
                  <a:srgbClr val="000000"/>
                </a:solidFill>
              </a:rPr>
              <a:t>r</a:t>
            </a:r>
            <a:r>
              <a:rPr lang="en-US" smtClean="0">
                <a:solidFill>
                  <a:srgbClr val="000000"/>
                </a:solidFill>
              </a:rPr>
              <a:t>ictly</a:t>
            </a:r>
            <a:r>
              <a:rPr lang="en-US" spc="-25" smtClean="0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c</a:t>
            </a:r>
            <a:r>
              <a:rPr lang="en-US" spc="-5" smtClean="0">
                <a:solidFill>
                  <a:srgbClr val="000000"/>
                </a:solidFill>
              </a:rPr>
              <a:t>on</a:t>
            </a:r>
            <a:r>
              <a:rPr lang="en-US" smtClean="0">
                <a:solidFill>
                  <a:srgbClr val="000000"/>
                </a:solidFill>
              </a:rPr>
              <a:t>fi</a:t>
            </a:r>
            <a:r>
              <a:rPr lang="en-US" spc="-5" smtClean="0">
                <a:solidFill>
                  <a:srgbClr val="000000"/>
                </a:solidFill>
              </a:rPr>
              <a:t>den</a:t>
            </a:r>
            <a:r>
              <a:rPr lang="en-US" smtClean="0">
                <a:solidFill>
                  <a:srgbClr val="000000"/>
                </a:solidFill>
              </a:rPr>
              <a:t>ti</a:t>
            </a:r>
            <a:r>
              <a:rPr lang="en-US" spc="-5" smtClean="0">
                <a:solidFill>
                  <a:srgbClr val="000000"/>
                </a:solidFill>
              </a:rPr>
              <a:t>a</a:t>
            </a:r>
            <a:r>
              <a:rPr lang="en-US" smtClean="0">
                <a:solidFill>
                  <a:srgbClr val="000000"/>
                </a:solidFill>
              </a:rPr>
              <a:t>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25400">
              <a:lnSpc>
                <a:spcPts val="915"/>
              </a:lnSpc>
            </a:pPr>
            <a:fld id="{81D60167-4931-47E6-BA6A-407CBD079E47}" type="slidenum">
              <a:rPr lang="sr-Latn-RS" smtClean="0">
                <a:solidFill>
                  <a:srgbClr val="000000"/>
                </a:solidFill>
              </a:rPr>
              <a:pPr marL="25400">
                <a:lnSpc>
                  <a:spcPts val="915"/>
                </a:lnSpc>
              </a:pPr>
              <a:t>‹#›</a:t>
            </a:fld>
            <a:endParaRPr lang="sr-Latn-R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11/26/2015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5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2BADA-EF4E-4330-B618-69D8CDA55A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02022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D176C-23F2-4D8E-AEAF-EBCABA8DF4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4634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D066A-0433-4943-916D-4F653E53E6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2068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6FBCC-537C-436E-9B69-D4E2BE15E4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2727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19B42-8282-48F2-AD29-445ABD2C07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34941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CA971-75DC-4B1B-9D0D-1B51964F42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0080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31523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38FD-15DC-4A54-97C7-A7AA6DC908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85595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44462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4044462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7EA4B-A94E-43E6-86A5-69A840745D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8461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Empty slide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345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Agenda_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39399882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2962415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29" y="1"/>
            <a:ext cx="8314271" cy="39592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6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an </a:t>
            </a:r>
            <a:r>
              <a:rPr lang="de-DE" dirty="0" err="1" smtClean="0"/>
              <a:t>ecological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chapter</a:t>
            </a:r>
            <a:r>
              <a:rPr lang="de-DE" dirty="0" smtClean="0"/>
              <a:t> </a:t>
            </a:r>
            <a:r>
              <a:rPr lang="de-DE" dirty="0" err="1" smtClean="0"/>
              <a:t>opener</a:t>
            </a:r>
            <a:endParaRPr lang="de-DE" dirty="0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846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0469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600"/>
              </a:spcAft>
              <a:buFontTx/>
              <a:buChar char="-"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6642555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9863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ullet points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600"/>
              </a:spcAft>
              <a:buFontTx/>
              <a:buChar char="-"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36761765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26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w/o logo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</a:t>
            </a:r>
            <a:r>
              <a:rPr lang="de-DE" dirty="0" err="1" smtClean="0"/>
              <a:t>slide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</a:t>
            </a:r>
            <a:r>
              <a:rPr lang="de-DE" dirty="0" err="1" smtClean="0"/>
              <a:t>slide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242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  <p:pic>
        <p:nvPicPr>
          <p:cNvPr id="13" name="Bild 1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39723" y="6100233"/>
            <a:ext cx="965200" cy="419100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423150" y="6140450"/>
            <a:ext cx="1257300" cy="215900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6642555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62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ide 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277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H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85019" cy="692682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72530" y="-145515"/>
            <a:ext cx="8314270" cy="410475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0" smtClean="0">
                <a:solidFill>
                  <a:srgbClr val="FFFFFF"/>
                </a:solidFill>
                <a:latin typeface="Arial"/>
                <a:cs typeface="Arial"/>
              </a:rPr>
              <a:t>This is a</a:t>
            </a:r>
            <a:br>
              <a:rPr lang="en-US" sz="6000" noProof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6000" noProof="0" smtClean="0">
                <a:solidFill>
                  <a:srgbClr val="FFFFFF"/>
                </a:solidFill>
                <a:latin typeface="Arial"/>
                <a:cs typeface="Arial"/>
              </a:rPr>
              <a:t>presentation title</a:t>
            </a:r>
            <a:br>
              <a:rPr lang="en-US" sz="6000" noProof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2000" noProof="0" smtClean="0"/>
              <a:t>Who, where,</a:t>
            </a:r>
            <a:r>
              <a:rPr lang="en-US" sz="2000" baseline="0" noProof="0" smtClean="0"/>
              <a:t> </a:t>
            </a:r>
            <a:r>
              <a:rPr lang="en-US" sz="2000" noProof="0" smtClean="0"/>
              <a:t>when</a:t>
            </a:r>
            <a:endParaRPr lang="en-US" sz="6000" noProof="0">
              <a:solidFill>
                <a:srgbClr val="FFFFFF"/>
              </a:solidFill>
              <a:latin typeface="Myriad Pro"/>
              <a:cs typeface="Myriad Pro"/>
            </a:endParaRPr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723" y="6100233"/>
            <a:ext cx="965200" cy="419100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3156" y="6140450"/>
            <a:ext cx="12573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413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3232869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29" y="1"/>
            <a:ext cx="8314271" cy="39592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6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an </a:t>
            </a:r>
            <a:r>
              <a:rPr lang="de-DE" dirty="0" err="1" smtClean="0"/>
              <a:t>ecological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chapter</a:t>
            </a:r>
            <a:r>
              <a:rPr lang="de-DE" dirty="0" smtClean="0"/>
              <a:t> </a:t>
            </a:r>
            <a:r>
              <a:rPr lang="de-DE" dirty="0" err="1" smtClean="0"/>
              <a:t>opener</a:t>
            </a:r>
            <a:endParaRPr lang="de-DE" dirty="0" smtClean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499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5441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Empty slide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53633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600"/>
              </a:spcAft>
              <a:buFontTx/>
              <a:buChar char="-"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6642555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292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ullet points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600"/>
              </a:spcAft>
              <a:buFontTx/>
              <a:buChar char="-"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4275425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lide 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3152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ide w/o logo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</a:t>
            </a:r>
            <a:r>
              <a:rPr lang="de-DE" dirty="0" err="1" smtClean="0"/>
              <a:t>slide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</a:t>
            </a:r>
            <a:r>
              <a:rPr lang="de-DE" dirty="0" err="1" smtClean="0"/>
              <a:t>slide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04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29" y="1"/>
            <a:ext cx="8314271" cy="39592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6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an </a:t>
            </a:r>
            <a:r>
              <a:rPr lang="de-DE" dirty="0" err="1" smtClean="0"/>
              <a:t>ecological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chapter</a:t>
            </a:r>
            <a:r>
              <a:rPr lang="de-DE" dirty="0" smtClean="0"/>
              <a:t> </a:t>
            </a:r>
            <a:r>
              <a:rPr lang="de-DE" dirty="0" err="1" smtClean="0"/>
              <a:t>opener</a:t>
            </a:r>
            <a:endParaRPr lang="de-DE" dirty="0" smtClean="0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mpty slide E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600"/>
              </a:spcAft>
              <a:buFontTx/>
              <a:buChar char="-"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0" y="6642555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 points E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Headline</a:t>
            </a:r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600"/>
              </a:spcAft>
              <a:buFontTx/>
              <a:buChar char="-"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lide 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lide w/o logo E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err="1" smtClean="0"/>
              <a:t>Ecological</a:t>
            </a:r>
            <a:r>
              <a:rPr lang="de-DE" dirty="0" smtClean="0"/>
              <a:t> </a:t>
            </a:r>
            <a:r>
              <a:rPr lang="de-DE" dirty="0" err="1" smtClean="0"/>
              <a:t>slide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err="1" smtClean="0"/>
              <a:t>Ecological</a:t>
            </a:r>
            <a:r>
              <a:rPr lang="de-DE" dirty="0" smtClean="0"/>
              <a:t> </a:t>
            </a:r>
            <a:r>
              <a:rPr lang="de-DE" dirty="0" err="1" smtClean="0"/>
              <a:t>slide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Agenda_E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355595" y="1557861"/>
            <a:ext cx="8317452" cy="4158727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623888" indent="-166688">
              <a:spcBef>
                <a:spcPts val="0"/>
              </a:spcBef>
              <a:buFont typeface="Arial" pitchFamily="34" charset="0"/>
              <a:buChar char="-"/>
              <a:defRPr sz="1800" baseline="0">
                <a:latin typeface="Arial" pitchFamily="34" charset="0"/>
                <a:cs typeface="Arial" pitchFamily="34" charset="0"/>
              </a:defRPr>
            </a:lvl2pPr>
            <a:lvl3pPr marL="1071563" indent="-157163">
              <a:spcBef>
                <a:spcPts val="400"/>
              </a:spcBef>
              <a:buFontTx/>
              <a:buChar char="-"/>
              <a:defRPr sz="1600"/>
            </a:lvl3pPr>
          </a:lstStyle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0"/>
            <a:r>
              <a:rPr lang="en-US" noProof="0" dirty="0" smtClean="0"/>
              <a:t>Bullet point</a:t>
            </a:r>
          </a:p>
          <a:p>
            <a:pPr lvl="1"/>
            <a:r>
              <a:rPr lang="en-US" noProof="0" dirty="0" smtClean="0"/>
              <a:t>Bullet point</a:t>
            </a:r>
          </a:p>
          <a:p>
            <a:pPr lvl="2"/>
            <a:r>
              <a:rPr lang="en-US" noProof="0" dirty="0" smtClean="0"/>
              <a:t>Bullet point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Slide 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 baseline="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br>
              <a:rPr lang="de-DE" dirty="0" smtClean="0"/>
            </a:br>
            <a:r>
              <a:rPr lang="de-DE" dirty="0" smtClean="0"/>
              <a:t>Slide </a:t>
            </a:r>
            <a:r>
              <a:rPr lang="de-DE" dirty="0" err="1" smtClean="0"/>
              <a:t>without</a:t>
            </a:r>
            <a:r>
              <a:rPr lang="de-DE" dirty="0" smtClean="0"/>
              <a:t> logo</a:t>
            </a:r>
            <a:endParaRPr lang="de-DE" dirty="0"/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© EPEX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SPOT – </a:t>
            </a:r>
            <a:r>
              <a:rPr lang="en-US" sz="8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All rights reserved – Strictly </a:t>
            </a:r>
            <a:r>
              <a:rPr lang="en-US" sz="800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confidential</a:t>
            </a:r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tichpunkte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55595" y="0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ts val="3000"/>
              </a:lnSpc>
              <a:defRPr sz="3200">
                <a:solidFill>
                  <a:srgbClr val="EB5825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HEADLINE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image" Target="../media/image2.wmf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B4F17-9636-4C9E-B5C9-9B7363DFE07A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D6304-695A-4CDE-BC0A-EEE4C815F3C4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27557" y="6508865"/>
            <a:ext cx="931661" cy="21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7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5" cstate="print">
            <a:alphaModFix amt="3000"/>
            <a:lum/>
          </a:blip>
          <a:srcRect/>
          <a:stretch>
            <a:fillRect l="12000" r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108">
                <a:latin typeface="Arial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8">
                <a:latin typeface="Arial Black" pitchFamily="34" charset="0"/>
              </a:defRPr>
            </a:lvl1pPr>
          </a:lstStyle>
          <a:p>
            <a:pPr defTabSz="914400">
              <a:defRPr/>
            </a:pPr>
            <a:fld id="{29B36A2C-91E8-411E-B217-0E7A2E36604D}" type="slidenum">
              <a:rPr lang="en-US">
                <a:solidFill>
                  <a:srgbClr val="000000"/>
                </a:solidFill>
              </a:rPr>
              <a:pPr defTabSz="914400"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/>
              <a:endParaRPr lang="en-US" sz="2215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2215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1662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1662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1662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90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1662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2215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1662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90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en-US" sz="1662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226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8">
                <a:latin typeface="Arial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" y="6642556"/>
            <a:ext cx="91440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fld id="{E1FDB048-34BE-4635-BB99-6AF7D063A4AE}" type="slidenum">
              <a:rPr lang="en-US" sz="800" smtClean="0">
                <a:solidFill>
                  <a:srgbClr val="4D4D4D"/>
                </a:solidFill>
                <a:cs typeface="Arial" pitchFamily="34" charset="0"/>
              </a:rPr>
              <a:pPr algn="r"/>
              <a:t>‹#›</a:t>
            </a:fld>
            <a:endParaRPr lang="en-US" sz="800" dirty="0">
              <a:solidFill>
                <a:srgbClr val="4D4D4D"/>
              </a:solidFill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863839" y="6356201"/>
            <a:ext cx="1160397" cy="2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0497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  <p:sldLayoutId id="2147483766" r:id="rId29"/>
    <p:sldLayoutId id="2147483767" r:id="rId30"/>
    <p:sldLayoutId id="2147483768" r:id="rId31"/>
    <p:sldLayoutId id="2147483769" r:id="rId32"/>
    <p:sldLayoutId id="2147483697" r:id="rId33"/>
    <p:sldLayoutId id="2147483698" r:id="rId34"/>
    <p:sldLayoutId id="2147483674" r:id="rId35"/>
    <p:sldLayoutId id="2147483690" r:id="rId36"/>
    <p:sldLayoutId id="2147483683" r:id="rId37"/>
    <p:sldLayoutId id="2147483664" r:id="rId38"/>
    <p:sldLayoutId id="2147483692" r:id="rId39"/>
    <p:sldLayoutId id="2147483693" r:id="rId40"/>
    <p:sldLayoutId id="2147483703" r:id="rId41"/>
    <p:sldLayoutId id="2147483732" r:id="rId42"/>
    <p:sldLayoutId id="2147483736" r:id="rId4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5pPr>
      <a:lvl6pPr marL="422041"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6pPr>
      <a:lvl7pPr marL="844083"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7pPr>
      <a:lvl8pPr marL="1266124"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8pPr>
      <a:lvl9pPr marL="1688165" algn="l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Arial" charset="0"/>
        </a:defRPr>
      </a:lvl9pPr>
    </p:titleStyle>
    <p:bodyStyle>
      <a:lvl1pPr marL="316531" indent="-31653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585">
          <a:solidFill>
            <a:schemeClr val="tx1"/>
          </a:solidFill>
          <a:latin typeface="+mn-lt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215">
          <a:solidFill>
            <a:schemeClr val="tx1"/>
          </a:solidFill>
          <a:latin typeface="+mn-lt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1846">
          <a:solidFill>
            <a:schemeClr val="tx1"/>
          </a:solidFill>
          <a:latin typeface="+mn-lt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846">
          <a:solidFill>
            <a:schemeClr val="tx1"/>
          </a:solidFill>
          <a:latin typeface="+mn-lt"/>
        </a:defRPr>
      </a:lvl5pPr>
      <a:lvl6pPr marL="2321227" indent="-21102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846">
          <a:solidFill>
            <a:schemeClr val="tx1"/>
          </a:solidFill>
          <a:latin typeface="+mn-lt"/>
        </a:defRPr>
      </a:lvl6pPr>
      <a:lvl7pPr marL="2743269" indent="-21102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846">
          <a:solidFill>
            <a:schemeClr val="tx1"/>
          </a:solidFill>
          <a:latin typeface="+mn-lt"/>
        </a:defRPr>
      </a:lvl7pPr>
      <a:lvl8pPr marL="3165310" indent="-21102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846">
          <a:solidFill>
            <a:schemeClr val="tx1"/>
          </a:solidFill>
          <a:latin typeface="+mn-lt"/>
        </a:defRPr>
      </a:lvl8pPr>
      <a:lvl9pPr marL="3587351" indent="-21102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846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emf"/><Relationship Id="rId117" Type="http://schemas.openxmlformats.org/officeDocument/2006/relationships/image" Target="../media/image128.emf"/><Relationship Id="rId21" Type="http://schemas.openxmlformats.org/officeDocument/2006/relationships/image" Target="../media/image32.emf"/><Relationship Id="rId42" Type="http://schemas.openxmlformats.org/officeDocument/2006/relationships/image" Target="../media/image53.emf"/><Relationship Id="rId47" Type="http://schemas.openxmlformats.org/officeDocument/2006/relationships/image" Target="../media/image58.emf"/><Relationship Id="rId63" Type="http://schemas.openxmlformats.org/officeDocument/2006/relationships/image" Target="../media/image74.emf"/><Relationship Id="rId68" Type="http://schemas.openxmlformats.org/officeDocument/2006/relationships/image" Target="../media/image79.emf"/><Relationship Id="rId84" Type="http://schemas.openxmlformats.org/officeDocument/2006/relationships/image" Target="../media/image95.emf"/><Relationship Id="rId89" Type="http://schemas.openxmlformats.org/officeDocument/2006/relationships/image" Target="../media/image100.emf"/><Relationship Id="rId112" Type="http://schemas.openxmlformats.org/officeDocument/2006/relationships/image" Target="../media/image123.emf"/><Relationship Id="rId133" Type="http://schemas.openxmlformats.org/officeDocument/2006/relationships/image" Target="../media/image144.emf"/><Relationship Id="rId138" Type="http://schemas.openxmlformats.org/officeDocument/2006/relationships/image" Target="../media/image149.emf"/><Relationship Id="rId154" Type="http://schemas.openxmlformats.org/officeDocument/2006/relationships/image" Target="../media/image165.emf"/><Relationship Id="rId159" Type="http://schemas.openxmlformats.org/officeDocument/2006/relationships/image" Target="../media/image170.emf"/><Relationship Id="rId175" Type="http://schemas.openxmlformats.org/officeDocument/2006/relationships/image" Target="../media/image186.emf"/><Relationship Id="rId170" Type="http://schemas.openxmlformats.org/officeDocument/2006/relationships/image" Target="../media/image181.emf"/><Relationship Id="rId191" Type="http://schemas.openxmlformats.org/officeDocument/2006/relationships/image" Target="../media/image202.emf"/><Relationship Id="rId16" Type="http://schemas.openxmlformats.org/officeDocument/2006/relationships/image" Target="../media/image27.emf"/><Relationship Id="rId107" Type="http://schemas.openxmlformats.org/officeDocument/2006/relationships/image" Target="../media/image118.emf"/><Relationship Id="rId11" Type="http://schemas.openxmlformats.org/officeDocument/2006/relationships/image" Target="../media/image22.emf"/><Relationship Id="rId32" Type="http://schemas.openxmlformats.org/officeDocument/2006/relationships/image" Target="../media/image43.emf"/><Relationship Id="rId37" Type="http://schemas.openxmlformats.org/officeDocument/2006/relationships/image" Target="../media/image48.emf"/><Relationship Id="rId53" Type="http://schemas.openxmlformats.org/officeDocument/2006/relationships/image" Target="../media/image64.emf"/><Relationship Id="rId58" Type="http://schemas.openxmlformats.org/officeDocument/2006/relationships/image" Target="../media/image69.emf"/><Relationship Id="rId74" Type="http://schemas.openxmlformats.org/officeDocument/2006/relationships/image" Target="../media/image85.emf"/><Relationship Id="rId79" Type="http://schemas.openxmlformats.org/officeDocument/2006/relationships/image" Target="../media/image90.emf"/><Relationship Id="rId102" Type="http://schemas.openxmlformats.org/officeDocument/2006/relationships/image" Target="../media/image113.emf"/><Relationship Id="rId123" Type="http://schemas.openxmlformats.org/officeDocument/2006/relationships/image" Target="../media/image134.emf"/><Relationship Id="rId128" Type="http://schemas.openxmlformats.org/officeDocument/2006/relationships/image" Target="../media/image139.emf"/><Relationship Id="rId144" Type="http://schemas.openxmlformats.org/officeDocument/2006/relationships/image" Target="../media/image155.emf"/><Relationship Id="rId149" Type="http://schemas.openxmlformats.org/officeDocument/2006/relationships/image" Target="../media/image160.emf"/><Relationship Id="rId5" Type="http://schemas.openxmlformats.org/officeDocument/2006/relationships/image" Target="../media/image16.png"/><Relationship Id="rId90" Type="http://schemas.openxmlformats.org/officeDocument/2006/relationships/image" Target="../media/image101.emf"/><Relationship Id="rId95" Type="http://schemas.openxmlformats.org/officeDocument/2006/relationships/image" Target="../media/image106.emf"/><Relationship Id="rId160" Type="http://schemas.openxmlformats.org/officeDocument/2006/relationships/image" Target="../media/image171.emf"/><Relationship Id="rId165" Type="http://schemas.openxmlformats.org/officeDocument/2006/relationships/image" Target="../media/image176.emf"/><Relationship Id="rId181" Type="http://schemas.openxmlformats.org/officeDocument/2006/relationships/image" Target="../media/image192.emf"/><Relationship Id="rId186" Type="http://schemas.openxmlformats.org/officeDocument/2006/relationships/image" Target="../media/image197.emf"/><Relationship Id="rId22" Type="http://schemas.openxmlformats.org/officeDocument/2006/relationships/image" Target="../media/image33.emf"/><Relationship Id="rId27" Type="http://schemas.openxmlformats.org/officeDocument/2006/relationships/image" Target="../media/image38.emf"/><Relationship Id="rId43" Type="http://schemas.openxmlformats.org/officeDocument/2006/relationships/image" Target="../media/image54.emf"/><Relationship Id="rId48" Type="http://schemas.openxmlformats.org/officeDocument/2006/relationships/image" Target="../media/image59.emf"/><Relationship Id="rId64" Type="http://schemas.openxmlformats.org/officeDocument/2006/relationships/image" Target="../media/image75.emf"/><Relationship Id="rId69" Type="http://schemas.openxmlformats.org/officeDocument/2006/relationships/image" Target="../media/image80.emf"/><Relationship Id="rId113" Type="http://schemas.openxmlformats.org/officeDocument/2006/relationships/image" Target="../media/image124.emf"/><Relationship Id="rId118" Type="http://schemas.openxmlformats.org/officeDocument/2006/relationships/image" Target="../media/image129.emf"/><Relationship Id="rId134" Type="http://schemas.openxmlformats.org/officeDocument/2006/relationships/image" Target="../media/image145.emf"/><Relationship Id="rId139" Type="http://schemas.openxmlformats.org/officeDocument/2006/relationships/image" Target="../media/image150.emf"/><Relationship Id="rId80" Type="http://schemas.openxmlformats.org/officeDocument/2006/relationships/image" Target="../media/image91.emf"/><Relationship Id="rId85" Type="http://schemas.openxmlformats.org/officeDocument/2006/relationships/image" Target="../media/image96.emf"/><Relationship Id="rId150" Type="http://schemas.openxmlformats.org/officeDocument/2006/relationships/image" Target="../media/image161.emf"/><Relationship Id="rId155" Type="http://schemas.openxmlformats.org/officeDocument/2006/relationships/image" Target="../media/image166.emf"/><Relationship Id="rId171" Type="http://schemas.openxmlformats.org/officeDocument/2006/relationships/image" Target="../media/image182.emf"/><Relationship Id="rId176" Type="http://schemas.openxmlformats.org/officeDocument/2006/relationships/image" Target="../media/image187.emf"/><Relationship Id="rId192" Type="http://schemas.openxmlformats.org/officeDocument/2006/relationships/image" Target="../media/image203.emf"/><Relationship Id="rId12" Type="http://schemas.openxmlformats.org/officeDocument/2006/relationships/image" Target="../media/image23.emf"/><Relationship Id="rId17" Type="http://schemas.openxmlformats.org/officeDocument/2006/relationships/image" Target="../media/image28.emf"/><Relationship Id="rId33" Type="http://schemas.openxmlformats.org/officeDocument/2006/relationships/image" Target="../media/image44.emf"/><Relationship Id="rId38" Type="http://schemas.openxmlformats.org/officeDocument/2006/relationships/image" Target="../media/image49.emf"/><Relationship Id="rId59" Type="http://schemas.openxmlformats.org/officeDocument/2006/relationships/image" Target="../media/image70.emf"/><Relationship Id="rId103" Type="http://schemas.openxmlformats.org/officeDocument/2006/relationships/image" Target="../media/image114.emf"/><Relationship Id="rId108" Type="http://schemas.openxmlformats.org/officeDocument/2006/relationships/image" Target="../media/image119.emf"/><Relationship Id="rId124" Type="http://schemas.openxmlformats.org/officeDocument/2006/relationships/image" Target="../media/image135.emf"/><Relationship Id="rId129" Type="http://schemas.openxmlformats.org/officeDocument/2006/relationships/image" Target="../media/image140.emf"/><Relationship Id="rId54" Type="http://schemas.openxmlformats.org/officeDocument/2006/relationships/image" Target="../media/image65.emf"/><Relationship Id="rId70" Type="http://schemas.openxmlformats.org/officeDocument/2006/relationships/image" Target="../media/image81.emf"/><Relationship Id="rId75" Type="http://schemas.openxmlformats.org/officeDocument/2006/relationships/image" Target="../media/image86.emf"/><Relationship Id="rId91" Type="http://schemas.openxmlformats.org/officeDocument/2006/relationships/image" Target="../media/image102.emf"/><Relationship Id="rId96" Type="http://schemas.openxmlformats.org/officeDocument/2006/relationships/image" Target="../media/image107.emf"/><Relationship Id="rId140" Type="http://schemas.openxmlformats.org/officeDocument/2006/relationships/image" Target="../media/image151.emf"/><Relationship Id="rId145" Type="http://schemas.openxmlformats.org/officeDocument/2006/relationships/image" Target="../media/image156.emf"/><Relationship Id="rId161" Type="http://schemas.openxmlformats.org/officeDocument/2006/relationships/image" Target="../media/image172.emf"/><Relationship Id="rId166" Type="http://schemas.openxmlformats.org/officeDocument/2006/relationships/image" Target="../media/image177.emf"/><Relationship Id="rId182" Type="http://schemas.openxmlformats.org/officeDocument/2006/relationships/image" Target="../media/image193.emf"/><Relationship Id="rId187" Type="http://schemas.openxmlformats.org/officeDocument/2006/relationships/image" Target="../media/image198.emf"/><Relationship Id="rId1" Type="http://schemas.openxmlformats.org/officeDocument/2006/relationships/tags" Target="../tags/tag3.xml"/><Relationship Id="rId6" Type="http://schemas.openxmlformats.org/officeDocument/2006/relationships/image" Target="../media/image17.emf"/><Relationship Id="rId23" Type="http://schemas.openxmlformats.org/officeDocument/2006/relationships/image" Target="../media/image34.emf"/><Relationship Id="rId28" Type="http://schemas.openxmlformats.org/officeDocument/2006/relationships/image" Target="../media/image39.emf"/><Relationship Id="rId49" Type="http://schemas.openxmlformats.org/officeDocument/2006/relationships/image" Target="../media/image60.emf"/><Relationship Id="rId114" Type="http://schemas.openxmlformats.org/officeDocument/2006/relationships/image" Target="../media/image125.emf"/><Relationship Id="rId119" Type="http://schemas.openxmlformats.org/officeDocument/2006/relationships/image" Target="../media/image130.emf"/><Relationship Id="rId44" Type="http://schemas.openxmlformats.org/officeDocument/2006/relationships/image" Target="../media/image55.emf"/><Relationship Id="rId60" Type="http://schemas.openxmlformats.org/officeDocument/2006/relationships/image" Target="../media/image71.emf"/><Relationship Id="rId65" Type="http://schemas.openxmlformats.org/officeDocument/2006/relationships/image" Target="../media/image76.emf"/><Relationship Id="rId81" Type="http://schemas.openxmlformats.org/officeDocument/2006/relationships/image" Target="../media/image92.emf"/><Relationship Id="rId86" Type="http://schemas.openxmlformats.org/officeDocument/2006/relationships/image" Target="../media/image97.emf"/><Relationship Id="rId130" Type="http://schemas.openxmlformats.org/officeDocument/2006/relationships/image" Target="../media/image141.emf"/><Relationship Id="rId135" Type="http://schemas.openxmlformats.org/officeDocument/2006/relationships/image" Target="../media/image146.emf"/><Relationship Id="rId151" Type="http://schemas.openxmlformats.org/officeDocument/2006/relationships/image" Target="../media/image162.emf"/><Relationship Id="rId156" Type="http://schemas.openxmlformats.org/officeDocument/2006/relationships/image" Target="../media/image167.emf"/><Relationship Id="rId177" Type="http://schemas.openxmlformats.org/officeDocument/2006/relationships/image" Target="../media/image188.emf"/><Relationship Id="rId172" Type="http://schemas.openxmlformats.org/officeDocument/2006/relationships/image" Target="../media/image183.emf"/><Relationship Id="rId13" Type="http://schemas.openxmlformats.org/officeDocument/2006/relationships/image" Target="../media/image24.emf"/><Relationship Id="rId18" Type="http://schemas.openxmlformats.org/officeDocument/2006/relationships/image" Target="../media/image29.emf"/><Relationship Id="rId39" Type="http://schemas.openxmlformats.org/officeDocument/2006/relationships/image" Target="../media/image50.emf"/><Relationship Id="rId109" Type="http://schemas.openxmlformats.org/officeDocument/2006/relationships/image" Target="../media/image120.emf"/><Relationship Id="rId34" Type="http://schemas.openxmlformats.org/officeDocument/2006/relationships/image" Target="../media/image45.emf"/><Relationship Id="rId50" Type="http://schemas.openxmlformats.org/officeDocument/2006/relationships/image" Target="../media/image61.emf"/><Relationship Id="rId55" Type="http://schemas.openxmlformats.org/officeDocument/2006/relationships/image" Target="../media/image66.emf"/><Relationship Id="rId76" Type="http://schemas.openxmlformats.org/officeDocument/2006/relationships/image" Target="../media/image87.emf"/><Relationship Id="rId97" Type="http://schemas.openxmlformats.org/officeDocument/2006/relationships/image" Target="../media/image108.emf"/><Relationship Id="rId104" Type="http://schemas.openxmlformats.org/officeDocument/2006/relationships/image" Target="../media/image115.emf"/><Relationship Id="rId120" Type="http://schemas.openxmlformats.org/officeDocument/2006/relationships/image" Target="../media/image131.emf"/><Relationship Id="rId125" Type="http://schemas.openxmlformats.org/officeDocument/2006/relationships/image" Target="../media/image136.emf"/><Relationship Id="rId141" Type="http://schemas.openxmlformats.org/officeDocument/2006/relationships/image" Target="../media/image152.emf"/><Relationship Id="rId146" Type="http://schemas.openxmlformats.org/officeDocument/2006/relationships/image" Target="../media/image157.emf"/><Relationship Id="rId167" Type="http://schemas.openxmlformats.org/officeDocument/2006/relationships/image" Target="../media/image178.emf"/><Relationship Id="rId188" Type="http://schemas.openxmlformats.org/officeDocument/2006/relationships/image" Target="../media/image199.emf"/><Relationship Id="rId7" Type="http://schemas.openxmlformats.org/officeDocument/2006/relationships/image" Target="../media/image18.png"/><Relationship Id="rId71" Type="http://schemas.openxmlformats.org/officeDocument/2006/relationships/image" Target="../media/image82.emf"/><Relationship Id="rId92" Type="http://schemas.openxmlformats.org/officeDocument/2006/relationships/image" Target="../media/image103.emf"/><Relationship Id="rId162" Type="http://schemas.openxmlformats.org/officeDocument/2006/relationships/image" Target="../media/image173.emf"/><Relationship Id="rId183" Type="http://schemas.openxmlformats.org/officeDocument/2006/relationships/image" Target="../media/image194.emf"/><Relationship Id="rId2" Type="http://schemas.openxmlformats.org/officeDocument/2006/relationships/slideLayout" Target="../slideLayouts/slideLayout25.xml"/><Relationship Id="rId29" Type="http://schemas.openxmlformats.org/officeDocument/2006/relationships/image" Target="../media/image40.emf"/><Relationship Id="rId24" Type="http://schemas.openxmlformats.org/officeDocument/2006/relationships/image" Target="../media/image35.emf"/><Relationship Id="rId40" Type="http://schemas.openxmlformats.org/officeDocument/2006/relationships/image" Target="../media/image51.emf"/><Relationship Id="rId45" Type="http://schemas.openxmlformats.org/officeDocument/2006/relationships/image" Target="../media/image56.emf"/><Relationship Id="rId66" Type="http://schemas.openxmlformats.org/officeDocument/2006/relationships/image" Target="../media/image77.emf"/><Relationship Id="rId87" Type="http://schemas.openxmlformats.org/officeDocument/2006/relationships/image" Target="../media/image98.emf"/><Relationship Id="rId110" Type="http://schemas.openxmlformats.org/officeDocument/2006/relationships/image" Target="../media/image121.emf"/><Relationship Id="rId115" Type="http://schemas.openxmlformats.org/officeDocument/2006/relationships/image" Target="../media/image126.emf"/><Relationship Id="rId131" Type="http://schemas.openxmlformats.org/officeDocument/2006/relationships/image" Target="../media/image142.emf"/><Relationship Id="rId136" Type="http://schemas.openxmlformats.org/officeDocument/2006/relationships/image" Target="../media/image147.emf"/><Relationship Id="rId157" Type="http://schemas.openxmlformats.org/officeDocument/2006/relationships/image" Target="../media/image168.emf"/><Relationship Id="rId178" Type="http://schemas.openxmlformats.org/officeDocument/2006/relationships/image" Target="../media/image189.emf"/><Relationship Id="rId61" Type="http://schemas.openxmlformats.org/officeDocument/2006/relationships/image" Target="../media/image72.emf"/><Relationship Id="rId82" Type="http://schemas.openxmlformats.org/officeDocument/2006/relationships/image" Target="../media/image93.emf"/><Relationship Id="rId152" Type="http://schemas.openxmlformats.org/officeDocument/2006/relationships/image" Target="../media/image163.emf"/><Relationship Id="rId173" Type="http://schemas.openxmlformats.org/officeDocument/2006/relationships/image" Target="../media/image184.emf"/><Relationship Id="rId19" Type="http://schemas.openxmlformats.org/officeDocument/2006/relationships/image" Target="../media/image30.emf"/><Relationship Id="rId14" Type="http://schemas.openxmlformats.org/officeDocument/2006/relationships/image" Target="../media/image25.emf"/><Relationship Id="rId30" Type="http://schemas.openxmlformats.org/officeDocument/2006/relationships/image" Target="../media/image41.emf"/><Relationship Id="rId35" Type="http://schemas.openxmlformats.org/officeDocument/2006/relationships/image" Target="../media/image46.emf"/><Relationship Id="rId56" Type="http://schemas.openxmlformats.org/officeDocument/2006/relationships/image" Target="../media/image67.emf"/><Relationship Id="rId77" Type="http://schemas.openxmlformats.org/officeDocument/2006/relationships/image" Target="../media/image88.emf"/><Relationship Id="rId100" Type="http://schemas.openxmlformats.org/officeDocument/2006/relationships/image" Target="../media/image111.emf"/><Relationship Id="rId105" Type="http://schemas.openxmlformats.org/officeDocument/2006/relationships/image" Target="../media/image116.emf"/><Relationship Id="rId126" Type="http://schemas.openxmlformats.org/officeDocument/2006/relationships/image" Target="../media/image137.emf"/><Relationship Id="rId147" Type="http://schemas.openxmlformats.org/officeDocument/2006/relationships/image" Target="../media/image158.emf"/><Relationship Id="rId168" Type="http://schemas.openxmlformats.org/officeDocument/2006/relationships/image" Target="../media/image179.emf"/><Relationship Id="rId8" Type="http://schemas.openxmlformats.org/officeDocument/2006/relationships/image" Target="../media/image19.emf"/><Relationship Id="rId51" Type="http://schemas.openxmlformats.org/officeDocument/2006/relationships/image" Target="../media/image62.emf"/><Relationship Id="rId72" Type="http://schemas.openxmlformats.org/officeDocument/2006/relationships/image" Target="../media/image83.emf"/><Relationship Id="rId93" Type="http://schemas.openxmlformats.org/officeDocument/2006/relationships/image" Target="../media/image104.emf"/><Relationship Id="rId98" Type="http://schemas.openxmlformats.org/officeDocument/2006/relationships/image" Target="../media/image109.emf"/><Relationship Id="rId121" Type="http://schemas.openxmlformats.org/officeDocument/2006/relationships/image" Target="../media/image132.emf"/><Relationship Id="rId142" Type="http://schemas.openxmlformats.org/officeDocument/2006/relationships/image" Target="../media/image153.emf"/><Relationship Id="rId163" Type="http://schemas.openxmlformats.org/officeDocument/2006/relationships/image" Target="../media/image174.emf"/><Relationship Id="rId184" Type="http://schemas.openxmlformats.org/officeDocument/2006/relationships/image" Target="../media/image195.emf"/><Relationship Id="rId189" Type="http://schemas.openxmlformats.org/officeDocument/2006/relationships/image" Target="../media/image200.emf"/><Relationship Id="rId3" Type="http://schemas.openxmlformats.org/officeDocument/2006/relationships/notesSlide" Target="../notesSlides/notesSlide6.xml"/><Relationship Id="rId25" Type="http://schemas.openxmlformats.org/officeDocument/2006/relationships/image" Target="../media/image36.emf"/><Relationship Id="rId46" Type="http://schemas.openxmlformats.org/officeDocument/2006/relationships/image" Target="../media/image57.emf"/><Relationship Id="rId67" Type="http://schemas.openxmlformats.org/officeDocument/2006/relationships/image" Target="../media/image78.emf"/><Relationship Id="rId116" Type="http://schemas.openxmlformats.org/officeDocument/2006/relationships/image" Target="../media/image127.emf"/><Relationship Id="rId137" Type="http://schemas.openxmlformats.org/officeDocument/2006/relationships/image" Target="../media/image148.emf"/><Relationship Id="rId158" Type="http://schemas.openxmlformats.org/officeDocument/2006/relationships/image" Target="../media/image169.emf"/><Relationship Id="rId20" Type="http://schemas.openxmlformats.org/officeDocument/2006/relationships/image" Target="../media/image31.emf"/><Relationship Id="rId41" Type="http://schemas.openxmlformats.org/officeDocument/2006/relationships/image" Target="../media/image52.emf"/><Relationship Id="rId62" Type="http://schemas.openxmlformats.org/officeDocument/2006/relationships/image" Target="../media/image73.emf"/><Relationship Id="rId83" Type="http://schemas.openxmlformats.org/officeDocument/2006/relationships/image" Target="../media/image94.emf"/><Relationship Id="rId88" Type="http://schemas.openxmlformats.org/officeDocument/2006/relationships/image" Target="../media/image99.emf"/><Relationship Id="rId111" Type="http://schemas.openxmlformats.org/officeDocument/2006/relationships/image" Target="../media/image122.emf"/><Relationship Id="rId132" Type="http://schemas.openxmlformats.org/officeDocument/2006/relationships/image" Target="../media/image143.emf"/><Relationship Id="rId153" Type="http://schemas.openxmlformats.org/officeDocument/2006/relationships/image" Target="../media/image164.emf"/><Relationship Id="rId174" Type="http://schemas.openxmlformats.org/officeDocument/2006/relationships/image" Target="../media/image185.emf"/><Relationship Id="rId179" Type="http://schemas.openxmlformats.org/officeDocument/2006/relationships/image" Target="../media/image190.emf"/><Relationship Id="rId190" Type="http://schemas.openxmlformats.org/officeDocument/2006/relationships/image" Target="../media/image201.emf"/><Relationship Id="rId15" Type="http://schemas.openxmlformats.org/officeDocument/2006/relationships/image" Target="../media/image26.emf"/><Relationship Id="rId36" Type="http://schemas.openxmlformats.org/officeDocument/2006/relationships/image" Target="../media/image47.emf"/><Relationship Id="rId57" Type="http://schemas.openxmlformats.org/officeDocument/2006/relationships/image" Target="../media/image68.emf"/><Relationship Id="rId106" Type="http://schemas.openxmlformats.org/officeDocument/2006/relationships/image" Target="../media/image117.emf"/><Relationship Id="rId127" Type="http://schemas.openxmlformats.org/officeDocument/2006/relationships/image" Target="../media/image138.emf"/><Relationship Id="rId10" Type="http://schemas.openxmlformats.org/officeDocument/2006/relationships/image" Target="../media/image21.emf"/><Relationship Id="rId31" Type="http://schemas.openxmlformats.org/officeDocument/2006/relationships/image" Target="../media/image42.emf"/><Relationship Id="rId52" Type="http://schemas.openxmlformats.org/officeDocument/2006/relationships/image" Target="../media/image63.emf"/><Relationship Id="rId73" Type="http://schemas.openxmlformats.org/officeDocument/2006/relationships/image" Target="../media/image84.emf"/><Relationship Id="rId78" Type="http://schemas.openxmlformats.org/officeDocument/2006/relationships/image" Target="../media/image89.emf"/><Relationship Id="rId94" Type="http://schemas.openxmlformats.org/officeDocument/2006/relationships/image" Target="../media/image105.emf"/><Relationship Id="rId99" Type="http://schemas.openxmlformats.org/officeDocument/2006/relationships/image" Target="../media/image110.emf"/><Relationship Id="rId101" Type="http://schemas.openxmlformats.org/officeDocument/2006/relationships/image" Target="../media/image112.emf"/><Relationship Id="rId122" Type="http://schemas.openxmlformats.org/officeDocument/2006/relationships/image" Target="../media/image133.emf"/><Relationship Id="rId143" Type="http://schemas.openxmlformats.org/officeDocument/2006/relationships/image" Target="../media/image154.emf"/><Relationship Id="rId148" Type="http://schemas.openxmlformats.org/officeDocument/2006/relationships/image" Target="../media/image159.emf"/><Relationship Id="rId164" Type="http://schemas.openxmlformats.org/officeDocument/2006/relationships/image" Target="../media/image175.emf"/><Relationship Id="rId169" Type="http://schemas.openxmlformats.org/officeDocument/2006/relationships/image" Target="../media/image180.emf"/><Relationship Id="rId185" Type="http://schemas.openxmlformats.org/officeDocument/2006/relationships/image" Target="../media/image196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Relationship Id="rId180" Type="http://schemas.openxmlformats.org/officeDocument/2006/relationships/image" Target="../media/image19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6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4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10" Type="http://schemas.openxmlformats.org/officeDocument/2006/relationships/image" Target="../media/image209.png"/><Relationship Id="rId4" Type="http://schemas.openxmlformats.org/officeDocument/2006/relationships/hyperlink" Target="mailto:membership@seepex-spot.rs" TargetMode="External"/><Relationship Id="rId9" Type="http://schemas.openxmlformats.org/officeDocument/2006/relationships/image" Target="../media/image20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5.xml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28800"/>
            <a:ext cx="3819832" cy="89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7" r="29166"/>
          <a:stretch/>
        </p:blipFill>
        <p:spPr>
          <a:xfrm>
            <a:off x="0" y="381000"/>
            <a:ext cx="4876800" cy="3276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324600"/>
            <a:ext cx="9070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1400" i="1" dirty="0" smtClean="0">
                <a:solidFill>
                  <a:srgbClr val="000099"/>
                </a:solidFill>
              </a:rPr>
              <a:t>EMS Workshop</a:t>
            </a:r>
            <a:r>
              <a:rPr lang="en-US" sz="1400" i="1" dirty="0" smtClean="0">
                <a:solidFill>
                  <a:srgbClr val="000099"/>
                </a:solidFill>
              </a:rPr>
              <a:t>, </a:t>
            </a:r>
            <a:r>
              <a:rPr lang="en-US" sz="1400" i="1" dirty="0" smtClean="0">
                <a:solidFill>
                  <a:srgbClr val="000099"/>
                </a:solidFill>
              </a:rPr>
              <a:t>Belgrade </a:t>
            </a:r>
            <a:r>
              <a:rPr lang="en-US" sz="1400" i="1" dirty="0">
                <a:solidFill>
                  <a:srgbClr val="000099"/>
                </a:solidFill>
              </a:rPr>
              <a:t>– </a:t>
            </a:r>
            <a:r>
              <a:rPr lang="en-US" sz="1400" i="1" dirty="0" smtClean="0">
                <a:solidFill>
                  <a:srgbClr val="000099"/>
                </a:solidFill>
              </a:rPr>
              <a:t>27 November </a:t>
            </a:r>
            <a:r>
              <a:rPr lang="en-US" sz="1400" i="1" dirty="0">
                <a:solidFill>
                  <a:srgbClr val="000099"/>
                </a:solidFill>
              </a:rPr>
              <a:t>2015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55096" y="5411085"/>
            <a:ext cx="3070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CS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http://www.</a:t>
            </a:r>
            <a:r>
              <a:rPr lang="en-US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seepex-spot</a:t>
            </a:r>
            <a:r>
              <a:rPr lang="sr-Latn-CS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.</a:t>
            </a:r>
            <a:r>
              <a:rPr lang="en-US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com</a:t>
            </a:r>
            <a:endParaRPr lang="en-GB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564" y="3938664"/>
            <a:ext cx="6174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0099"/>
                </a:solidFill>
              </a:rPr>
              <a:t>SEEPEX</a:t>
            </a:r>
            <a:r>
              <a:rPr lang="en-GB" sz="3600" dirty="0">
                <a:solidFill>
                  <a:srgbClr val="000099"/>
                </a:solidFill>
              </a:rPr>
              <a:t> – </a:t>
            </a:r>
            <a:r>
              <a:rPr lang="en-GB" sz="3600" dirty="0" smtClean="0">
                <a:solidFill>
                  <a:srgbClr val="000099"/>
                </a:solidFill>
              </a:rPr>
              <a:t>Admission of exchange members</a:t>
            </a:r>
            <a:endParaRPr lang="en-GB" sz="36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1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39337" y="1308640"/>
            <a:ext cx="8734697" cy="494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tabLst>
                <a:tab pos="3380727" algn="l"/>
              </a:tabLst>
              <a:defRPr/>
            </a:pPr>
            <a:r>
              <a:rPr lang="en-GB" sz="2400" b="1" dirty="0">
                <a:solidFill>
                  <a:srgbClr val="000099"/>
                </a:solidFill>
                <a:sym typeface="Wingdings" pitchFamily="2" charset="2"/>
              </a:rPr>
              <a:t>The right momentum…</a:t>
            </a:r>
          </a:p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endParaRPr lang="en-US" dirty="0">
              <a:solidFill>
                <a:srgbClr val="000099"/>
              </a:solidFill>
              <a:sym typeface="Wingdings" pitchFamily="2" charset="2"/>
            </a:endParaRPr>
          </a:p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The necessary legal and regulatory changes have been implemented in Serbia to support the establishment and the smooth functioning of an organized power market:</a:t>
            </a:r>
          </a:p>
          <a:p>
            <a:pPr marL="422041" lvl="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tabLst>
                <a:tab pos="3380727" algn="l"/>
              </a:tabLst>
              <a:defRPr/>
            </a:pPr>
            <a:endParaRPr lang="en-US" dirty="0">
              <a:solidFill>
                <a:srgbClr val="000099"/>
              </a:solidFill>
              <a:sym typeface="Wingdings" pitchFamily="2" charset="2"/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The Third Energy Package is enforced (new Energy Law enforced in December 2014)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Foreign companies are entitled to directly trade 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on the wholesale market in 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Serbia since this enforcement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The VAT law 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was 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amended </a:t>
            </a:r>
            <a:r>
              <a:rPr lang="sr-Latn-RS" dirty="0">
                <a:solidFill>
                  <a:srgbClr val="000099"/>
                </a:solidFill>
              </a:rPr>
              <a:t>and applied from October </a:t>
            </a:r>
            <a:r>
              <a:rPr lang="sr-Latn-RS" dirty="0">
                <a:solidFill>
                  <a:srgbClr val="000099"/>
                </a:solidFill>
              </a:rPr>
              <a:t>15th</a:t>
            </a:r>
            <a:r>
              <a:rPr lang="en-GB" dirty="0">
                <a:solidFill>
                  <a:srgbClr val="000099"/>
                </a:solidFill>
              </a:rPr>
              <a:t>. The VAT low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 introduce VAT representative role and 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set-up a reverse charge </a:t>
            </a: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mechanism in the electricity trading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sr-Latn-RS" dirty="0">
                <a:solidFill>
                  <a:srgbClr val="000099"/>
                </a:solidFill>
              </a:rPr>
              <a:t>Licensing rules have been adopted and published in Official Gazette on October 19th, and are applied from October 26th</a:t>
            </a:r>
            <a:r>
              <a:rPr lang="sr-Latn-RS" dirty="0">
                <a:solidFill>
                  <a:srgbClr val="000099"/>
                </a:solidFill>
              </a:rPr>
              <a:t>.</a:t>
            </a:r>
            <a:endParaRPr lang="en-GB" dirty="0">
              <a:solidFill>
                <a:srgbClr val="000099"/>
              </a:solidFill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dirty="0">
                <a:solidFill>
                  <a:srgbClr val="000099"/>
                </a:solidFill>
                <a:sym typeface="Wingdings" pitchFamily="2" charset="2"/>
              </a:rPr>
              <a:t>Updated Custom instruction regarding cross- border electricity trading </a:t>
            </a:r>
            <a:r>
              <a:rPr lang="en-GB" dirty="0">
                <a:solidFill>
                  <a:srgbClr val="000099"/>
                </a:solidFill>
                <a:sym typeface="Wingdings" pitchFamily="2" charset="2"/>
              </a:rPr>
              <a:t>is in the process of </a:t>
            </a:r>
            <a:r>
              <a:rPr lang="en-GB" dirty="0" smtClean="0">
                <a:solidFill>
                  <a:srgbClr val="000099"/>
                </a:solidFill>
                <a:sym typeface="Wingdings" pitchFamily="2" charset="2"/>
              </a:rPr>
              <a:t>adoption</a:t>
            </a:r>
            <a:endParaRPr lang="en-GB" dirty="0">
              <a:solidFill>
                <a:srgbClr val="000099"/>
              </a:solidFill>
              <a:sym typeface="Wingdings" pitchFamily="2" charset="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5554" y="456671"/>
            <a:ext cx="7760504" cy="4703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smtClean="0">
                <a:solidFill>
                  <a:srgbClr val="000099"/>
                </a:solidFill>
                <a:sym typeface="Wingdings" pitchFamily="2" charset="2"/>
              </a:rPr>
              <a:t>Legal </a:t>
            </a:r>
            <a:r>
              <a:rPr lang="en-US" sz="2800" dirty="0">
                <a:solidFill>
                  <a:srgbClr val="000099"/>
                </a:solidFill>
                <a:sym typeface="Wingdings" pitchFamily="2" charset="2"/>
              </a:rPr>
              <a:t>and </a:t>
            </a:r>
            <a:r>
              <a:rPr lang="en-US" sz="2800" dirty="0" smtClean="0">
                <a:solidFill>
                  <a:srgbClr val="000099"/>
                </a:solidFill>
                <a:sym typeface="Wingdings" pitchFamily="2" charset="2"/>
              </a:rPr>
              <a:t>regulatory framework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82586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223171" y="1139489"/>
            <a:ext cx="8508023" cy="539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The establishment of an organized market is a logical </a:t>
            </a:r>
            <a:r>
              <a:rPr lang="en-GB" sz="1600" dirty="0" smtClean="0">
                <a:solidFill>
                  <a:srgbClr val="000099"/>
                </a:solidFill>
                <a:sym typeface="Wingdings" pitchFamily="2" charset="2"/>
              </a:rPr>
              <a:t>next step </a:t>
            </a: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in Serbia</a:t>
            </a:r>
          </a:p>
          <a:p>
            <a:pPr marL="0" lvl="2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tabLst>
                <a:tab pos="3380727" algn="l"/>
              </a:tabLst>
              <a:defRPr/>
            </a:pP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SEEPEX is the result of the </a:t>
            </a:r>
            <a:r>
              <a:rPr lang="en-GB" sz="1600" dirty="0" smtClean="0">
                <a:solidFill>
                  <a:srgbClr val="000099"/>
                </a:solidFill>
                <a:sym typeface="Wingdings" pitchFamily="2" charset="2"/>
              </a:rPr>
              <a:t>close cooperation </a:t>
            </a: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between EMS and EPEX </a:t>
            </a:r>
            <a:r>
              <a:rPr lang="en-GB" sz="1600" dirty="0" smtClean="0">
                <a:solidFill>
                  <a:srgbClr val="000099"/>
                </a:solidFill>
                <a:sym typeface="Wingdings" pitchFamily="2" charset="2"/>
              </a:rPr>
              <a:t>SPOT</a:t>
            </a:r>
          </a:p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SEEPEX is designed to be a customer-oriented </a:t>
            </a:r>
            <a:r>
              <a:rPr lang="en-GB" sz="1600" dirty="0" smtClean="0">
                <a:solidFill>
                  <a:srgbClr val="000099"/>
                </a:solidFill>
                <a:sym typeface="Wingdings" pitchFamily="2" charset="2"/>
              </a:rPr>
              <a:t>company </a:t>
            </a: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SEEPEX will rely on </a:t>
            </a:r>
            <a:r>
              <a:rPr lang="en-GB" sz="1600" b="1" dirty="0">
                <a:solidFill>
                  <a:srgbClr val="000099"/>
                </a:solidFill>
                <a:sym typeface="Wingdings" pitchFamily="2" charset="2"/>
              </a:rPr>
              <a:t>EPEX market </a:t>
            </a:r>
            <a:r>
              <a:rPr lang="en-GB" sz="1600" b="1" dirty="0" smtClean="0">
                <a:solidFill>
                  <a:srgbClr val="000099"/>
                </a:solidFill>
                <a:sym typeface="Wingdings" pitchFamily="2" charset="2"/>
              </a:rPr>
              <a:t>operation (ETS)</a:t>
            </a:r>
            <a:endParaRPr lang="en-GB" sz="1600" b="1" dirty="0">
              <a:solidFill>
                <a:srgbClr val="000099"/>
              </a:solidFill>
              <a:sym typeface="Wingdings" pitchFamily="2" charset="2"/>
            </a:endParaRP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Clearing services will be provided by </a:t>
            </a:r>
            <a:r>
              <a:rPr lang="en-GB" sz="1600" b="1" dirty="0">
                <a:solidFill>
                  <a:srgbClr val="000099"/>
                </a:solidFill>
                <a:sym typeface="Wingdings" pitchFamily="2" charset="2"/>
              </a:rPr>
              <a:t>ECC</a:t>
            </a: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 according to </a:t>
            </a:r>
            <a:r>
              <a:rPr lang="en-GB" sz="1600" dirty="0" smtClean="0">
                <a:solidFill>
                  <a:srgbClr val="000099"/>
                </a:solidFill>
                <a:sym typeface="Wingdings" pitchFamily="2" charset="2"/>
              </a:rPr>
              <a:t>standard model </a:t>
            </a: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in place in other European countries</a:t>
            </a:r>
            <a:endParaRPr lang="en-US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  <a:p>
            <a:pPr marL="263776" lvl="2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GB" sz="1600" dirty="0">
                <a:solidFill>
                  <a:srgbClr val="000099"/>
                </a:solidFill>
                <a:sym typeface="Wingdings" pitchFamily="2" charset="2"/>
              </a:rPr>
              <a:t>The goal of SEEPEX is to: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n</a:t>
            </a: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ew product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ensure </a:t>
            </a: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a transparent and reliable wholesale price formation mechanism in </a:t>
            </a: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Serbia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standardized </a:t>
            </a: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and harmonized trading and clearing rulebooks and </a:t>
            </a: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processes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 smtClean="0">
                <a:solidFill>
                  <a:srgbClr val="000099"/>
                </a:solidFill>
              </a:rPr>
              <a:t>best </a:t>
            </a:r>
            <a:r>
              <a:rPr lang="en-US" sz="1600" dirty="0">
                <a:solidFill>
                  <a:srgbClr val="000099"/>
                </a:solidFill>
              </a:rPr>
              <a:t>practice in high transparency and surveillance </a:t>
            </a:r>
            <a:r>
              <a:rPr lang="en-US" sz="1600" dirty="0" smtClean="0">
                <a:solidFill>
                  <a:srgbClr val="000099"/>
                </a:solidFill>
              </a:rPr>
              <a:t>standards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 smtClean="0">
                <a:solidFill>
                  <a:srgbClr val="000099"/>
                </a:solidFill>
              </a:rPr>
              <a:t>more </a:t>
            </a:r>
            <a:r>
              <a:rPr lang="en-US" sz="1600" dirty="0">
                <a:solidFill>
                  <a:srgbClr val="000099"/>
                </a:solidFill>
              </a:rPr>
              <a:t>effective governance and implementation of </a:t>
            </a:r>
            <a:r>
              <a:rPr lang="en-US" sz="1600" dirty="0" smtClean="0">
                <a:solidFill>
                  <a:srgbClr val="000099"/>
                </a:solidFill>
              </a:rPr>
              <a:t>market </a:t>
            </a:r>
            <a:r>
              <a:rPr lang="en-US" sz="1600" dirty="0">
                <a:solidFill>
                  <a:srgbClr val="000099"/>
                </a:solidFill>
              </a:rPr>
              <a:t>coupling </a:t>
            </a: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in SEE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provide </a:t>
            </a: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market participants with a transparent, cost-efficient and secured trading </a:t>
            </a: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facility</a:t>
            </a:r>
          </a:p>
          <a:p>
            <a:pPr marL="685817" lvl="3" indent="-263776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tabLst>
                <a:tab pos="3380727" algn="l"/>
              </a:tabLst>
              <a:defRPr/>
            </a:pP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o</a:t>
            </a:r>
            <a:r>
              <a:rPr lang="en-US" sz="1600" dirty="0" smtClean="0">
                <a:solidFill>
                  <a:srgbClr val="000099"/>
                </a:solidFill>
                <a:sym typeface="Wingdings" pitchFamily="2" charset="2"/>
              </a:rPr>
              <a:t>btaining reference price in </a:t>
            </a:r>
            <a:r>
              <a:rPr lang="en-US" sz="1600" dirty="0">
                <a:solidFill>
                  <a:srgbClr val="000099"/>
                </a:solidFill>
                <a:sym typeface="Wingdings" pitchFamily="2" charset="2"/>
              </a:rPr>
              <a:t>Serbia</a:t>
            </a:r>
            <a:endParaRPr lang="en-GB" sz="1600" dirty="0">
              <a:solidFill>
                <a:srgbClr val="000099"/>
              </a:solidFill>
              <a:sym typeface="Wingdings" pitchFamily="2" charset="2"/>
            </a:endParaRPr>
          </a:p>
        </p:txBody>
      </p:sp>
      <p:sp>
        <p:nvSpPr>
          <p:cNvPr id="484" name="Rectangle 2"/>
          <p:cNvSpPr txBox="1">
            <a:spLocks noChangeArrowheads="1"/>
          </p:cNvSpPr>
          <p:nvPr/>
        </p:nvSpPr>
        <p:spPr>
          <a:xfrm>
            <a:off x="185051" y="535048"/>
            <a:ext cx="8840367" cy="4703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</a:rPr>
              <a:t>SEEPEX: a </a:t>
            </a:r>
            <a:r>
              <a:rPr lang="en-US" sz="2800" dirty="0" smtClean="0">
                <a:solidFill>
                  <a:srgbClr val="000099"/>
                </a:solidFill>
              </a:rPr>
              <a:t>pragmatic approach</a:t>
            </a:r>
            <a:endParaRPr lang="en-US" sz="2800" dirty="0">
              <a:solidFill>
                <a:srgbClr val="C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23028" y="2143052"/>
            <a:ext cx="6157219" cy="464026"/>
            <a:chOff x="1083988" y="2839091"/>
            <a:chExt cx="6157219" cy="464026"/>
          </a:xfrm>
        </p:grpSpPr>
        <p:pic>
          <p:nvPicPr>
            <p:cNvPr id="7" name="Image 154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988" y="2867083"/>
              <a:ext cx="1036157" cy="436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age 155" descr="EPEX SPOT_Logo_Standard.jp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9075" y="2941494"/>
              <a:ext cx="1452315" cy="25926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9" name="Picture 8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9435" y="2887374"/>
              <a:ext cx="1421772" cy="305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ight Arrow 9"/>
            <p:cNvSpPr/>
            <p:nvPr/>
          </p:nvSpPr>
          <p:spPr bwMode="auto">
            <a:xfrm>
              <a:off x="4538143" y="2839091"/>
              <a:ext cx="913423" cy="448434"/>
            </a:xfrm>
            <a:prstGeom prst="rightArrow">
              <a:avLst/>
            </a:prstGeom>
            <a:solidFill>
              <a:srgbClr val="0000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88086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43"/>
          <p:cNvSpPr/>
          <p:nvPr/>
        </p:nvSpPr>
        <p:spPr>
          <a:xfrm>
            <a:off x="6613194" y="5475017"/>
            <a:ext cx="1916402" cy="6777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smtClean="0">
              <a:solidFill>
                <a:srgbClr val="FFFFFF">
                  <a:lumMod val="95000"/>
                </a:srgbClr>
              </a:solidFill>
              <a:latin typeface="Arial"/>
            </a:endParaRPr>
          </a:p>
        </p:txBody>
      </p:sp>
      <p:grpSp>
        <p:nvGrpSpPr>
          <p:cNvPr id="2" name="Groupe 53"/>
          <p:cNvGrpSpPr/>
          <p:nvPr/>
        </p:nvGrpSpPr>
        <p:grpSpPr>
          <a:xfrm>
            <a:off x="811829" y="1450705"/>
            <a:ext cx="7801914" cy="4142512"/>
            <a:chOff x="504323" y="1409863"/>
            <a:chExt cx="7801914" cy="4142512"/>
          </a:xfrm>
        </p:grpSpPr>
        <p:grpSp>
          <p:nvGrpSpPr>
            <p:cNvPr id="3" name="Groupe 39"/>
            <p:cNvGrpSpPr/>
            <p:nvPr/>
          </p:nvGrpSpPr>
          <p:grpSpPr>
            <a:xfrm>
              <a:off x="504323" y="1635147"/>
              <a:ext cx="7801914" cy="3802935"/>
              <a:chOff x="309517" y="1516286"/>
              <a:chExt cx="8506775" cy="4410869"/>
            </a:xfrm>
          </p:grpSpPr>
          <p:cxnSp>
            <p:nvCxnSpPr>
              <p:cNvPr id="41" name="Gerade Verbindung mit Pfeil 68"/>
              <p:cNvCxnSpPr/>
              <p:nvPr/>
            </p:nvCxnSpPr>
            <p:spPr>
              <a:xfrm flipV="1">
                <a:off x="2811090" y="4437189"/>
                <a:ext cx="1157824" cy="1057133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3442537" y="2626329"/>
                <a:ext cx="2261636" cy="226163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3600"/>
                  </a:spcAft>
                </a:pPr>
                <a:endParaRPr lang="en-US" sz="110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8" name="Rechteck 47"/>
              <p:cNvSpPr/>
              <p:nvPr/>
            </p:nvSpPr>
            <p:spPr>
              <a:xfrm>
                <a:off x="326768" y="1516286"/>
                <a:ext cx="2365631" cy="9314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b="1" smtClean="0">
                  <a:solidFill>
                    <a:srgbClr val="FFFFFF">
                      <a:lumMod val="95000"/>
                    </a:srgbClr>
                  </a:solidFill>
                  <a:latin typeface="Arial"/>
                </a:endParaRPr>
              </a:p>
            </p:txBody>
          </p:sp>
          <p:sp>
            <p:nvSpPr>
              <p:cNvPr id="44" name="Rechteck 43"/>
              <p:cNvSpPr/>
              <p:nvPr/>
            </p:nvSpPr>
            <p:spPr>
              <a:xfrm>
                <a:off x="6450661" y="1693333"/>
                <a:ext cx="2365631" cy="11787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b="1" smtClean="0">
                  <a:solidFill>
                    <a:srgbClr val="FFFFFF">
                      <a:lumMod val="95000"/>
                    </a:srgbClr>
                  </a:solidFill>
                  <a:latin typeface="Arial"/>
                </a:endParaRPr>
              </a:p>
            </p:txBody>
          </p:sp>
          <p:sp>
            <p:nvSpPr>
              <p:cNvPr id="5" name="Textfeld 4"/>
              <p:cNvSpPr txBox="1"/>
              <p:nvPr/>
            </p:nvSpPr>
            <p:spPr>
              <a:xfrm>
                <a:off x="309517" y="5070409"/>
                <a:ext cx="2501573" cy="8567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sz="1400" dirty="0" smtClean="0">
                  <a:solidFill>
                    <a:srgbClr val="313131"/>
                  </a:solidFill>
                  <a:latin typeface="Arial"/>
                </a:endParaRPr>
              </a:p>
              <a:p>
                <a:pPr algn="ctr"/>
                <a:r>
                  <a:rPr lang="en-US" sz="1400" dirty="0" smtClean="0">
                    <a:solidFill>
                      <a:srgbClr val="313131"/>
                    </a:solidFill>
                    <a:latin typeface="Arial"/>
                  </a:rPr>
                  <a:t>EXCHANGE MEMBERS</a:t>
                </a:r>
              </a:p>
              <a:p>
                <a:endParaRPr lang="en-US" sz="1400" dirty="0" smtClean="0">
                  <a:solidFill>
                    <a:srgbClr val="313131"/>
                  </a:solidFill>
                  <a:latin typeface="Arial"/>
                </a:endParaRPr>
              </a:p>
            </p:txBody>
          </p:sp>
          <p:sp>
            <p:nvSpPr>
              <p:cNvPr id="24" name="Textfeld 23"/>
              <p:cNvSpPr txBox="1"/>
              <p:nvPr/>
            </p:nvSpPr>
            <p:spPr>
              <a:xfrm>
                <a:off x="3651387" y="3080674"/>
                <a:ext cx="1908694" cy="1356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FFFF"/>
                    </a:solidFill>
                    <a:latin typeface="Arial"/>
                  </a:rPr>
                  <a:t>CLEARING MEMBER</a:t>
                </a:r>
              </a:p>
              <a:p>
                <a:pPr algn="ctr"/>
                <a:r>
                  <a:rPr lang="en-US" sz="1400" dirty="0" smtClean="0">
                    <a:solidFill>
                      <a:srgbClr val="FFFFFF"/>
                    </a:solidFill>
                    <a:latin typeface="Arial"/>
                  </a:rPr>
                  <a:t>(BANK WITH AGREEMENT</a:t>
                </a:r>
                <a:br>
                  <a:rPr lang="en-US" sz="1400" dirty="0" smtClean="0">
                    <a:solidFill>
                      <a:srgbClr val="FFFFFF"/>
                    </a:solidFill>
                    <a:latin typeface="Arial"/>
                  </a:rPr>
                </a:br>
                <a:r>
                  <a:rPr lang="en-US" sz="1400" dirty="0" smtClean="0">
                    <a:solidFill>
                      <a:srgbClr val="FFFFFF"/>
                    </a:solidFill>
                    <a:latin typeface="Arial"/>
                  </a:rPr>
                  <a:t>AT ECC)</a:t>
                </a:r>
              </a:p>
            </p:txBody>
          </p:sp>
          <p:pic>
            <p:nvPicPr>
              <p:cNvPr id="25" name="Bild 2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041519" y="1781697"/>
                <a:ext cx="1163361" cy="1022631"/>
              </a:xfrm>
              <a:prstGeom prst="rect">
                <a:avLst/>
              </a:prstGeom>
              <a:ln>
                <a:noFill/>
              </a:ln>
            </p:spPr>
          </p:pic>
          <p:cxnSp>
            <p:nvCxnSpPr>
              <p:cNvPr id="28" name="Gerade Verbindung mit Pfeil 27"/>
              <p:cNvCxnSpPr/>
              <p:nvPr/>
            </p:nvCxnSpPr>
            <p:spPr>
              <a:xfrm>
                <a:off x="2692399" y="1957916"/>
                <a:ext cx="3654238" cy="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Gerade Verbindung mit Pfeil 45"/>
              <p:cNvCxnSpPr>
                <a:stCxn id="44" idx="2"/>
                <a:endCxn id="26" idx="0"/>
              </p:cNvCxnSpPr>
              <p:nvPr/>
            </p:nvCxnSpPr>
            <p:spPr>
              <a:xfrm>
                <a:off x="7633477" y="2872064"/>
                <a:ext cx="11734" cy="2136051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echteck 44"/>
              <p:cNvSpPr/>
              <p:nvPr/>
            </p:nvSpPr>
            <p:spPr>
              <a:xfrm>
                <a:off x="6854984" y="3192105"/>
                <a:ext cx="1580452" cy="51169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 smtClean="0">
                    <a:solidFill>
                      <a:srgbClr val="313131"/>
                    </a:solidFill>
                    <a:latin typeface="Arial"/>
                  </a:rPr>
                  <a:t>Scheduling</a:t>
                </a:r>
              </a:p>
            </p:txBody>
          </p:sp>
          <p:cxnSp>
            <p:nvCxnSpPr>
              <p:cNvPr id="55" name="Gerade Verbindung mit Pfeil 54"/>
              <p:cNvCxnSpPr/>
              <p:nvPr/>
            </p:nvCxnSpPr>
            <p:spPr>
              <a:xfrm flipH="1">
                <a:off x="1400289" y="2529163"/>
                <a:ext cx="1588" cy="2541247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Rechteck 57"/>
              <p:cNvSpPr/>
              <p:nvPr/>
            </p:nvSpPr>
            <p:spPr>
              <a:xfrm>
                <a:off x="907289" y="3353430"/>
                <a:ext cx="961460" cy="51169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 smtClean="0">
                    <a:solidFill>
                      <a:srgbClr val="313131"/>
                    </a:solidFill>
                    <a:latin typeface="Arial"/>
                  </a:rPr>
                  <a:t>Trading</a:t>
                </a:r>
              </a:p>
            </p:txBody>
          </p:sp>
          <p:sp>
            <p:nvSpPr>
              <p:cNvPr id="59" name="Rechteck 58"/>
              <p:cNvSpPr/>
              <p:nvPr/>
            </p:nvSpPr>
            <p:spPr>
              <a:xfrm>
                <a:off x="3781293" y="1693333"/>
                <a:ext cx="1778788" cy="51169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b="1" dirty="0" smtClean="0">
                    <a:solidFill>
                      <a:srgbClr val="313131"/>
                    </a:solidFill>
                    <a:latin typeface="Arial"/>
                  </a:rPr>
                  <a:t>Trading information</a:t>
                </a:r>
              </a:p>
            </p:txBody>
          </p:sp>
          <p:cxnSp>
            <p:nvCxnSpPr>
              <p:cNvPr id="49" name="Gerade Verbindung mit Pfeil 39"/>
              <p:cNvCxnSpPr>
                <a:stCxn id="26" idx="1"/>
                <a:endCxn id="5" idx="3"/>
              </p:cNvCxnSpPr>
              <p:nvPr/>
            </p:nvCxnSpPr>
            <p:spPr>
              <a:xfrm flipH="1" flipV="1">
                <a:off x="2811090" y="5498782"/>
                <a:ext cx="3789351" cy="35136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 Verbindung mit Pfeil 68"/>
              <p:cNvCxnSpPr/>
              <p:nvPr/>
            </p:nvCxnSpPr>
            <p:spPr>
              <a:xfrm flipV="1">
                <a:off x="5419290" y="2141924"/>
                <a:ext cx="930711" cy="876979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Rechteck 72"/>
              <p:cNvSpPr/>
              <p:nvPr/>
            </p:nvSpPr>
            <p:spPr>
              <a:xfrm>
                <a:off x="5355311" y="2273316"/>
                <a:ext cx="994689" cy="51169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b="1" dirty="0" smtClean="0">
                    <a:solidFill>
                      <a:srgbClr val="313131"/>
                    </a:solidFill>
                    <a:latin typeface="Arial"/>
                  </a:rPr>
                  <a:t>Settlement</a:t>
                </a:r>
              </a:p>
            </p:txBody>
          </p:sp>
          <p:sp>
            <p:nvSpPr>
              <p:cNvPr id="39" name="Rechteck 38"/>
              <p:cNvSpPr/>
              <p:nvPr/>
            </p:nvSpPr>
            <p:spPr>
              <a:xfrm>
                <a:off x="4353738" y="5238474"/>
                <a:ext cx="1206343" cy="68868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b="1" dirty="0" smtClean="0">
                    <a:solidFill>
                      <a:srgbClr val="313131"/>
                    </a:solidFill>
                    <a:latin typeface="Arial"/>
                  </a:rPr>
                  <a:t>Balance Responsible Agreement</a:t>
                </a:r>
              </a:p>
            </p:txBody>
          </p:sp>
          <p:sp>
            <p:nvSpPr>
              <p:cNvPr id="74" name="Rechteck 73"/>
              <p:cNvSpPr/>
              <p:nvPr/>
            </p:nvSpPr>
            <p:spPr>
              <a:xfrm>
                <a:off x="2871665" y="4707088"/>
                <a:ext cx="909629" cy="37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00" b="1" dirty="0" smtClean="0">
                    <a:solidFill>
                      <a:srgbClr val="313131"/>
                    </a:solidFill>
                    <a:latin typeface="Arial"/>
                  </a:rPr>
                  <a:t>Settlement</a:t>
                </a:r>
              </a:p>
            </p:txBody>
          </p:sp>
        </p:grpSp>
        <p:sp>
          <p:nvSpPr>
            <p:cNvPr id="26" name="Textfeld 4"/>
            <p:cNvSpPr txBox="1"/>
            <p:nvPr/>
          </p:nvSpPr>
          <p:spPr>
            <a:xfrm>
              <a:off x="6273989" y="4645710"/>
              <a:ext cx="1916403" cy="906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rgbClr val="313131"/>
                  </a:solidFill>
                  <a:latin typeface="Arial"/>
                </a:rPr>
                <a:t>TRANSMISSION</a:t>
              </a:r>
              <a:br>
                <a:rPr lang="en-US" sz="1400" dirty="0" smtClean="0">
                  <a:solidFill>
                    <a:srgbClr val="313131"/>
                  </a:solidFill>
                  <a:latin typeface="Arial"/>
                </a:rPr>
              </a:br>
              <a:r>
                <a:rPr lang="en-US" sz="1400" dirty="0" smtClean="0">
                  <a:solidFill>
                    <a:srgbClr val="313131"/>
                  </a:solidFill>
                  <a:latin typeface="Arial"/>
                </a:rPr>
                <a:t>SYSTEM OPERATOR (TSO)</a:t>
              </a:r>
            </a:p>
          </p:txBody>
        </p:sp>
        <p:sp>
          <p:nvSpPr>
            <p:cNvPr id="33" name="Textfeld 4"/>
            <p:cNvSpPr txBox="1">
              <a:spLocks/>
            </p:cNvSpPr>
            <p:nvPr/>
          </p:nvSpPr>
          <p:spPr>
            <a:xfrm>
              <a:off x="6133435" y="1409863"/>
              <a:ext cx="2160000" cy="377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endParaRPr lang="en-US" sz="1400" dirty="0" smtClean="0">
                <a:solidFill>
                  <a:srgbClr val="313131"/>
                </a:solidFill>
                <a:latin typeface="Arial"/>
              </a:endParaRPr>
            </a:p>
            <a:p>
              <a:pPr algn="ctr"/>
              <a:r>
                <a:rPr lang="en-US" sz="1400" dirty="0" smtClean="0">
                  <a:solidFill>
                    <a:srgbClr val="313131"/>
                  </a:solidFill>
                  <a:latin typeface="Arial"/>
                </a:rPr>
                <a:t>CLEARING HOUSE</a:t>
              </a:r>
            </a:p>
            <a:p>
              <a:endParaRPr lang="en-US" sz="1400" dirty="0" smtClean="0">
                <a:solidFill>
                  <a:srgbClr val="313131"/>
                </a:solidFill>
                <a:latin typeface="Arial"/>
              </a:endParaRPr>
            </a:p>
          </p:txBody>
        </p:sp>
      </p:grpSp>
      <p:sp>
        <p:nvSpPr>
          <p:cNvPr id="56" name="Titre 55"/>
          <p:cNvSpPr>
            <a:spLocks noGrp="1"/>
          </p:cNvSpPr>
          <p:nvPr>
            <p:ph type="title"/>
          </p:nvPr>
        </p:nvSpPr>
        <p:spPr>
          <a:xfrm>
            <a:off x="404808" y="391053"/>
            <a:ext cx="8240634" cy="10550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en-US" sz="31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SEEPEX</a:t>
            </a:r>
            <a:r>
              <a:rPr lang="en-US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Business Model</a:t>
            </a:r>
            <a:br>
              <a:rPr lang="en-US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endParaRPr lang="fr-FR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hteck 72"/>
          <p:cNvSpPr/>
          <p:nvPr/>
        </p:nvSpPr>
        <p:spPr>
          <a:xfrm>
            <a:off x="3161212" y="2587221"/>
            <a:ext cx="1081154" cy="710661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Settlement Agent (for</a:t>
            </a:r>
            <a:r>
              <a:rPr kumimoji="0" lang="en-US" sz="11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US" sz="1100" b="1" kern="0" dirty="0" smtClean="0">
                <a:solidFill>
                  <a:schemeClr val="bg1"/>
                </a:solidFill>
                <a:latin typeface="Calibri"/>
              </a:rPr>
              <a:t>local</a:t>
            </a:r>
            <a:r>
              <a:rPr kumimoji="0" lang="en-US" sz="11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NCM)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386" name="Picture 2" descr="Résultat de recherche d'images pour &quot;ems logo serbia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7723" y="5647651"/>
            <a:ext cx="1384271" cy="434958"/>
          </a:xfrm>
          <a:prstGeom prst="rect">
            <a:avLst/>
          </a:prstGeom>
          <a:noFill/>
        </p:spPr>
      </p:pic>
      <p:pic>
        <p:nvPicPr>
          <p:cNvPr id="30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13" y="1872965"/>
            <a:ext cx="1908089" cy="42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867C7-B113-4288-8247-8D95075B44C5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Inhaltsplatzhalter 9"/>
          <p:cNvSpPr txBox="1">
            <a:spLocks/>
          </p:cNvSpPr>
          <p:nvPr/>
        </p:nvSpPr>
        <p:spPr>
          <a:xfrm>
            <a:off x="529903" y="1846163"/>
            <a:ext cx="8363272" cy="417512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F0000"/>
              </a:buClr>
            </a:pPr>
            <a:endParaRPr lang="en-GB" kern="0" dirty="0" smtClean="0"/>
          </a:p>
        </p:txBody>
      </p:sp>
      <p:sp>
        <p:nvSpPr>
          <p:cNvPr id="28" name="Rechteck 27"/>
          <p:cNvSpPr/>
          <p:nvPr/>
        </p:nvSpPr>
        <p:spPr bwMode="auto">
          <a:xfrm>
            <a:off x="1347388" y="3151778"/>
            <a:ext cx="1193572" cy="753044"/>
          </a:xfrm>
          <a:prstGeom prst="rect">
            <a:avLst/>
          </a:prstGeom>
          <a:solidFill>
            <a:srgbClr val="35687D"/>
          </a:solidFill>
          <a:ln w="19050" cap="flat" cmpd="sng" algn="ctr">
            <a:solidFill>
              <a:srgbClr val="35687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72000" rIns="108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rgbClr val="35687D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CM</a:t>
            </a:r>
          </a:p>
        </p:txBody>
      </p:sp>
      <p:sp>
        <p:nvSpPr>
          <p:cNvPr id="44" name="Rechteck 43"/>
          <p:cNvSpPr/>
          <p:nvPr/>
        </p:nvSpPr>
        <p:spPr>
          <a:xfrm>
            <a:off x="395999" y="1376255"/>
            <a:ext cx="80687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99"/>
                </a:solidFill>
              </a:rPr>
              <a:t>For local Serbian entities, which will have to join ECC as new NCMs, the same rules and processes will be applied towards </a:t>
            </a:r>
            <a:r>
              <a:rPr lang="en-US" sz="1600" dirty="0" smtClean="0">
                <a:solidFill>
                  <a:srgbClr val="000099"/>
                </a:solidFill>
              </a:rPr>
              <a:t>ECC </a:t>
            </a:r>
            <a:endParaRPr lang="en-US" sz="1600" dirty="0">
              <a:solidFill>
                <a:srgbClr val="000099"/>
              </a:solidFill>
            </a:endParaRPr>
          </a:p>
          <a:p>
            <a:pPr marL="2857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99"/>
                </a:solidFill>
              </a:rPr>
              <a:t>The CM just has to add an additional contractual partner (local Settlement </a:t>
            </a:r>
            <a:r>
              <a:rPr lang="en-US" sz="1600" dirty="0" smtClean="0">
                <a:solidFill>
                  <a:srgbClr val="000099"/>
                </a:solidFill>
              </a:rPr>
              <a:t>Agent) for </a:t>
            </a:r>
            <a:r>
              <a:rPr lang="en-US" sz="1600" dirty="0">
                <a:solidFill>
                  <a:srgbClr val="000099"/>
                </a:solidFill>
              </a:rPr>
              <a:t>these clients to provide financial </a:t>
            </a:r>
            <a:r>
              <a:rPr lang="en-US" sz="1600" dirty="0" smtClean="0">
                <a:solidFill>
                  <a:srgbClr val="000099"/>
                </a:solidFill>
              </a:rPr>
              <a:t>settlement</a:t>
            </a:r>
            <a:endParaRPr lang="en-US" sz="1600" dirty="0">
              <a:solidFill>
                <a:srgbClr val="000099"/>
              </a:solidFill>
            </a:endParaRPr>
          </a:p>
          <a:p>
            <a:pPr marL="2857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99"/>
                </a:solidFill>
              </a:rPr>
              <a:t>There are currently two CMs that confirmed their selves to be ready for </a:t>
            </a:r>
            <a:endParaRPr lang="en-US" sz="1600" dirty="0" smtClean="0">
              <a:solidFill>
                <a:srgbClr val="000099"/>
              </a:solidFill>
            </a:endParaRPr>
          </a:p>
          <a:p>
            <a:pPr marL="0" lvl="1">
              <a:spcAft>
                <a:spcPts val="300"/>
              </a:spcAft>
            </a:pPr>
            <a:r>
              <a:rPr lang="en-US" sz="1600" dirty="0" smtClean="0">
                <a:solidFill>
                  <a:srgbClr val="000099"/>
                </a:solidFill>
              </a:rPr>
              <a:t>     this service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1400" dirty="0"/>
          </a:p>
        </p:txBody>
      </p:sp>
      <p:sp>
        <p:nvSpPr>
          <p:cNvPr id="45" name="Rechteck 44"/>
          <p:cNvSpPr/>
          <p:nvPr/>
        </p:nvSpPr>
        <p:spPr>
          <a:xfrm>
            <a:off x="359345" y="5422285"/>
            <a:ext cx="8533135" cy="1097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99"/>
                </a:solidFill>
              </a:rPr>
              <a:t>ECC Clearing License covers the new product :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─"/>
            </a:pPr>
            <a:r>
              <a:rPr lang="en-US" sz="1477" dirty="0">
                <a:solidFill>
                  <a:srgbClr val="000099"/>
                </a:solidFill>
              </a:rPr>
              <a:t>All transactions will be settled in Euro – standard financial settlement procedures will apply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─"/>
            </a:pPr>
            <a:r>
              <a:rPr lang="en-US" sz="1477" dirty="0">
                <a:solidFill>
                  <a:srgbClr val="000099"/>
                </a:solidFill>
              </a:rPr>
              <a:t>It is estimated that the standard Spot Market Margin can be applied, no additional buffers are currently foreseen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95999" y="2604945"/>
            <a:ext cx="8352928" cy="3096344"/>
            <a:chOff x="323528" y="2348880"/>
            <a:chExt cx="8352928" cy="3096344"/>
          </a:xfrm>
        </p:grpSpPr>
        <p:sp>
          <p:nvSpPr>
            <p:cNvPr id="47" name="Rechteck 46"/>
            <p:cNvSpPr/>
            <p:nvPr/>
          </p:nvSpPr>
          <p:spPr bwMode="auto">
            <a:xfrm>
              <a:off x="7266860" y="2348880"/>
              <a:ext cx="1193572" cy="75304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90A3AE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400" dirty="0" smtClean="0">
                  <a:solidFill>
                    <a:srgbClr val="90A3AE"/>
                  </a:solidFill>
                  <a:latin typeface="Arial" charset="0"/>
                </a:rPr>
                <a:t>S</a:t>
              </a:r>
              <a:r>
                <a:rPr kumimoji="0" lang="en-GB" sz="1400" b="0" i="0" u="none" strike="noStrike" cap="none" normalizeH="0" baseline="0" dirty="0" smtClean="0">
                  <a:ln>
                    <a:noFill/>
                  </a:ln>
                  <a:solidFill>
                    <a:srgbClr val="90A3AE"/>
                  </a:solidFill>
                  <a:effectLst/>
                  <a:latin typeface="Arial" charset="0"/>
                </a:rPr>
                <a:t>ettlement</a:t>
              </a:r>
              <a:r>
                <a:rPr kumimoji="0" lang="en-GB" sz="1400" b="0" i="0" u="none" strike="noStrike" cap="none" normalizeH="0" dirty="0" smtClean="0">
                  <a:ln>
                    <a:noFill/>
                  </a:ln>
                  <a:solidFill>
                    <a:srgbClr val="90A3AE"/>
                  </a:solidFill>
                  <a:effectLst/>
                  <a:latin typeface="Arial" charset="0"/>
                </a:rPr>
                <a:t> Agent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90A3AE"/>
                </a:solidFill>
                <a:effectLst/>
                <a:latin typeface="Arial" charset="0"/>
              </a:endParaRPr>
            </a:p>
          </p:txBody>
        </p:sp>
        <p:sp>
          <p:nvSpPr>
            <p:cNvPr id="4" name="Rechteck 3"/>
            <p:cNvSpPr/>
            <p:nvPr/>
          </p:nvSpPr>
          <p:spPr bwMode="auto">
            <a:xfrm>
              <a:off x="3923928" y="4188124"/>
              <a:ext cx="1193572" cy="75304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35687D"/>
                </a:solidFill>
                <a:effectLst/>
                <a:latin typeface="Arial" charset="0"/>
              </a:endParaRPr>
            </a:p>
          </p:txBody>
        </p:sp>
        <p:pic>
          <p:nvPicPr>
            <p:cNvPr id="8" name="Picture 13" descr="Logo_ECC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116" y="4202652"/>
              <a:ext cx="782324" cy="6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hteck 8"/>
            <p:cNvSpPr/>
            <p:nvPr/>
          </p:nvSpPr>
          <p:spPr bwMode="auto">
            <a:xfrm>
              <a:off x="5724128" y="4188124"/>
              <a:ext cx="1193572" cy="75304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35687D"/>
                </a:solidFill>
                <a:effectLst/>
                <a:latin typeface="Arial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 smtClean="0">
                  <a:ln>
                    <a:noFill/>
                  </a:ln>
                  <a:solidFill>
                    <a:srgbClr val="35687D"/>
                  </a:solidFill>
                  <a:effectLst/>
                  <a:latin typeface="Arial" charset="0"/>
                </a:rPr>
                <a:t>ECC LUX</a:t>
              </a: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7482884" y="4179000"/>
              <a:ext cx="1193572" cy="753044"/>
            </a:xfrm>
            <a:prstGeom prst="rect">
              <a:avLst/>
            </a:prstGeom>
            <a:solidFill>
              <a:srgbClr val="35687D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400" dirty="0" smtClean="0">
                  <a:solidFill>
                    <a:schemeClr val="bg1"/>
                  </a:solidFill>
                  <a:latin typeface="Arial" charset="0"/>
                </a:rPr>
                <a:t>Serbian NCM 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323528" y="4188124"/>
              <a:ext cx="1193572" cy="753044"/>
            </a:xfrm>
            <a:prstGeom prst="rect">
              <a:avLst/>
            </a:prstGeom>
            <a:solidFill>
              <a:srgbClr val="35687D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35687D"/>
                </a:solidFill>
                <a:effectLst/>
                <a:latin typeface="Arial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NCM 1</a:t>
              </a: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2123728" y="4188124"/>
              <a:ext cx="1193572" cy="75304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GB" sz="1400" dirty="0" smtClean="0">
                <a:solidFill>
                  <a:srgbClr val="35687D"/>
                </a:solidFill>
                <a:latin typeface="Arial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400" dirty="0" smtClean="0">
                  <a:solidFill>
                    <a:srgbClr val="35687D"/>
                  </a:solidFill>
                  <a:latin typeface="Arial" charset="0"/>
                </a:rPr>
                <a:t>ECC LUX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35687D"/>
                </a:solidFill>
                <a:effectLst/>
                <a:latin typeface="Arial" charset="0"/>
              </a:endParaRPr>
            </a:p>
          </p:txBody>
        </p:sp>
        <p:grpSp>
          <p:nvGrpSpPr>
            <p:cNvPr id="14" name="Gruppieren 78855"/>
            <p:cNvGrpSpPr>
              <a:grpSpLocks/>
            </p:cNvGrpSpPr>
            <p:nvPr/>
          </p:nvGrpSpPr>
          <p:grpSpPr bwMode="auto">
            <a:xfrm>
              <a:off x="1547664" y="4440656"/>
              <a:ext cx="563264" cy="190500"/>
              <a:chOff x="1331640" y="2209011"/>
              <a:chExt cx="674547" cy="189350"/>
            </a:xfrm>
          </p:grpSpPr>
          <p:cxnSp>
            <p:nvCxnSpPr>
              <p:cNvPr id="15" name="Gerade Verbindung mit Pfeil 37"/>
              <p:cNvCxnSpPr>
                <a:cxnSpLocks noChangeShapeType="1"/>
              </p:cNvCxnSpPr>
              <p:nvPr/>
            </p:nvCxnSpPr>
            <p:spPr bwMode="auto">
              <a:xfrm flipH="1">
                <a:off x="1331640" y="220901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6" name="Gerade Verbindung mit Pfeil 38"/>
              <p:cNvCxnSpPr>
                <a:cxnSpLocks noChangeShapeType="1"/>
              </p:cNvCxnSpPr>
              <p:nvPr/>
            </p:nvCxnSpPr>
            <p:spPr bwMode="auto">
              <a:xfrm>
                <a:off x="1358115" y="239836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17" name="Textfeld 26"/>
            <p:cNvSpPr txBox="1">
              <a:spLocks noChangeArrowheads="1"/>
            </p:cNvSpPr>
            <p:nvPr/>
          </p:nvSpPr>
          <p:spPr bwMode="auto">
            <a:xfrm>
              <a:off x="1430785" y="3871169"/>
              <a:ext cx="936111" cy="3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1400" dirty="0">
                  <a:solidFill>
                    <a:srgbClr val="35687D"/>
                  </a:solidFill>
                </a:rPr>
                <a:t>payment</a:t>
              </a:r>
            </a:p>
          </p:txBody>
        </p:sp>
        <p:grpSp>
          <p:nvGrpSpPr>
            <p:cNvPr id="18" name="Gruppieren 78855"/>
            <p:cNvGrpSpPr>
              <a:grpSpLocks/>
            </p:cNvGrpSpPr>
            <p:nvPr/>
          </p:nvGrpSpPr>
          <p:grpSpPr bwMode="auto">
            <a:xfrm>
              <a:off x="3317300" y="4440656"/>
              <a:ext cx="563264" cy="190500"/>
              <a:chOff x="1331640" y="2209011"/>
              <a:chExt cx="674547" cy="189350"/>
            </a:xfrm>
          </p:grpSpPr>
          <p:cxnSp>
            <p:nvCxnSpPr>
              <p:cNvPr id="19" name="Gerade Verbindung mit Pfeil 37"/>
              <p:cNvCxnSpPr>
                <a:cxnSpLocks noChangeShapeType="1"/>
              </p:cNvCxnSpPr>
              <p:nvPr/>
            </p:nvCxnSpPr>
            <p:spPr bwMode="auto">
              <a:xfrm flipH="1">
                <a:off x="1331640" y="220901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0" name="Gerade Verbindung mit Pfeil 38"/>
              <p:cNvCxnSpPr>
                <a:cxnSpLocks noChangeShapeType="1"/>
              </p:cNvCxnSpPr>
              <p:nvPr/>
            </p:nvCxnSpPr>
            <p:spPr bwMode="auto">
              <a:xfrm>
                <a:off x="1358115" y="239836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</p:grpSp>
        <p:grpSp>
          <p:nvGrpSpPr>
            <p:cNvPr id="21" name="Gruppieren 78855"/>
            <p:cNvGrpSpPr>
              <a:grpSpLocks/>
            </p:cNvGrpSpPr>
            <p:nvPr/>
          </p:nvGrpSpPr>
          <p:grpSpPr bwMode="auto">
            <a:xfrm>
              <a:off x="5117500" y="4437112"/>
              <a:ext cx="563264" cy="190500"/>
              <a:chOff x="1331640" y="2209011"/>
              <a:chExt cx="674547" cy="189350"/>
            </a:xfrm>
          </p:grpSpPr>
          <p:cxnSp>
            <p:nvCxnSpPr>
              <p:cNvPr id="22" name="Gerade Verbindung mit Pfeil 37"/>
              <p:cNvCxnSpPr>
                <a:cxnSpLocks noChangeShapeType="1"/>
              </p:cNvCxnSpPr>
              <p:nvPr/>
            </p:nvCxnSpPr>
            <p:spPr bwMode="auto">
              <a:xfrm flipH="1">
                <a:off x="1331640" y="220901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3" name="Gerade Verbindung mit Pfeil 38"/>
              <p:cNvCxnSpPr>
                <a:cxnSpLocks noChangeShapeType="1"/>
              </p:cNvCxnSpPr>
              <p:nvPr/>
            </p:nvCxnSpPr>
            <p:spPr bwMode="auto">
              <a:xfrm>
                <a:off x="1358115" y="239836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</p:grpSp>
        <p:grpSp>
          <p:nvGrpSpPr>
            <p:cNvPr id="24" name="Gruppieren 78855"/>
            <p:cNvGrpSpPr>
              <a:grpSpLocks/>
            </p:cNvGrpSpPr>
            <p:nvPr/>
          </p:nvGrpSpPr>
          <p:grpSpPr bwMode="auto">
            <a:xfrm>
              <a:off x="6917700" y="4435574"/>
              <a:ext cx="563264" cy="190500"/>
              <a:chOff x="1331640" y="2209011"/>
              <a:chExt cx="674547" cy="189350"/>
            </a:xfrm>
          </p:grpSpPr>
          <p:cxnSp>
            <p:nvCxnSpPr>
              <p:cNvPr id="25" name="Gerade Verbindung mit Pfeil 37"/>
              <p:cNvCxnSpPr>
                <a:cxnSpLocks noChangeShapeType="1"/>
              </p:cNvCxnSpPr>
              <p:nvPr/>
            </p:nvCxnSpPr>
            <p:spPr bwMode="auto">
              <a:xfrm flipH="1">
                <a:off x="1331640" y="220901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6" name="Gerade Verbindung mit Pfeil 38"/>
              <p:cNvCxnSpPr>
                <a:cxnSpLocks noChangeShapeType="1"/>
              </p:cNvCxnSpPr>
              <p:nvPr/>
            </p:nvCxnSpPr>
            <p:spPr bwMode="auto">
              <a:xfrm>
                <a:off x="1358115" y="2398361"/>
                <a:ext cx="648072" cy="0"/>
              </a:xfrm>
              <a:prstGeom prst="straightConnector1">
                <a:avLst/>
              </a:prstGeom>
              <a:noFill/>
              <a:ln w="19050" algn="ctr">
                <a:solidFill>
                  <a:srgbClr val="35687D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27" name="Textfeld 41"/>
            <p:cNvSpPr txBox="1">
              <a:spLocks noChangeArrowheads="1"/>
            </p:cNvSpPr>
            <p:nvPr/>
          </p:nvSpPr>
          <p:spPr bwMode="auto">
            <a:xfrm>
              <a:off x="1403648" y="4891128"/>
              <a:ext cx="936111" cy="55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1400" dirty="0">
                  <a:solidFill>
                    <a:srgbClr val="35687D"/>
                  </a:solidFill>
                </a:rPr>
                <a:t>delivery</a:t>
              </a:r>
              <a:r>
                <a:rPr lang="en-GB" sz="1600" dirty="0"/>
                <a:t>	</a:t>
              </a:r>
            </a:p>
          </p:txBody>
        </p:sp>
        <p:cxnSp>
          <p:nvCxnSpPr>
            <p:cNvPr id="30" name="Gewinkelte Verbindung 29"/>
            <p:cNvCxnSpPr/>
            <p:nvPr/>
          </p:nvCxnSpPr>
          <p:spPr bwMode="auto">
            <a:xfrm>
              <a:off x="2411760" y="3301466"/>
              <a:ext cx="2025088" cy="886658"/>
            </a:xfrm>
            <a:prstGeom prst="bentConnector2">
              <a:avLst/>
            </a:prstGeom>
            <a:solidFill>
              <a:srgbClr val="E71F00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1" name="Rechteck 30"/>
            <p:cNvSpPr/>
            <p:nvPr/>
          </p:nvSpPr>
          <p:spPr>
            <a:xfrm>
              <a:off x="2556322" y="3311676"/>
              <a:ext cx="40862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rgbClr val="35687D"/>
                  </a:solidFill>
                </a:rPr>
                <a:t>guarantor / </a:t>
              </a:r>
              <a:br>
                <a:rPr lang="en-GB" sz="1400" dirty="0" smtClean="0">
                  <a:solidFill>
                    <a:srgbClr val="35687D"/>
                  </a:solidFill>
                </a:rPr>
              </a:br>
              <a:r>
                <a:rPr lang="en-GB" sz="1400" dirty="0" smtClean="0">
                  <a:solidFill>
                    <a:srgbClr val="35687D"/>
                  </a:solidFill>
                </a:rPr>
                <a:t>payment </a:t>
              </a:r>
              <a:r>
                <a:rPr lang="en-GB" sz="1400" dirty="0">
                  <a:solidFill>
                    <a:srgbClr val="35687D"/>
                  </a:solidFill>
                </a:rPr>
                <a:t>agent</a:t>
              </a:r>
            </a:p>
          </p:txBody>
        </p:sp>
        <p:sp>
          <p:nvSpPr>
            <p:cNvPr id="32" name="Rechteck 31"/>
            <p:cNvSpPr/>
            <p:nvPr/>
          </p:nvSpPr>
          <p:spPr bwMode="auto">
            <a:xfrm>
              <a:off x="6516216" y="2924944"/>
              <a:ext cx="1193572" cy="753044"/>
            </a:xfrm>
            <a:prstGeom prst="rect">
              <a:avLst/>
            </a:prstGeom>
            <a:solidFill>
              <a:srgbClr val="90A3AE"/>
            </a:solidFill>
            <a:ln w="19050" cap="flat" cmpd="sng" algn="ctr">
              <a:solidFill>
                <a:srgbClr val="90A3AE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72000" rIns="108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35687D"/>
                </a:solidFill>
                <a:effectLst/>
                <a:latin typeface="Arial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CM</a:t>
              </a:r>
            </a:p>
          </p:txBody>
        </p:sp>
        <p:cxnSp>
          <p:nvCxnSpPr>
            <p:cNvPr id="33" name="Gewinkelte Verbindung 32"/>
            <p:cNvCxnSpPr/>
            <p:nvPr/>
          </p:nvCxnSpPr>
          <p:spPr bwMode="auto">
            <a:xfrm rot="10800000" flipV="1">
              <a:off x="4556718" y="3301466"/>
              <a:ext cx="1995502" cy="886658"/>
            </a:xfrm>
            <a:prstGeom prst="bentConnector2">
              <a:avLst/>
            </a:prstGeom>
            <a:solidFill>
              <a:srgbClr val="E71F00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Gewinkelte Verbindung 38"/>
            <p:cNvCxnSpPr>
              <a:stCxn id="28" idx="1"/>
              <a:endCxn id="12" idx="0"/>
            </p:cNvCxnSpPr>
            <p:nvPr/>
          </p:nvCxnSpPr>
          <p:spPr bwMode="auto">
            <a:xfrm rot="10800000" flipV="1">
              <a:off x="920315" y="3246352"/>
              <a:ext cx="354603" cy="941772"/>
            </a:xfrm>
            <a:prstGeom prst="bentConnector2">
              <a:avLst/>
            </a:prstGeom>
            <a:solidFill>
              <a:srgbClr val="E71F00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51" name="Gerade Verbindung mit Pfeil 50"/>
            <p:cNvCxnSpPr>
              <a:stCxn id="11" idx="0"/>
            </p:cNvCxnSpPr>
            <p:nvPr/>
          </p:nvCxnSpPr>
          <p:spPr bwMode="auto">
            <a:xfrm flipV="1">
              <a:off x="8079670" y="3101924"/>
              <a:ext cx="0" cy="1077076"/>
            </a:xfrm>
            <a:prstGeom prst="straightConnector1">
              <a:avLst/>
            </a:prstGeom>
            <a:solidFill>
              <a:srgbClr val="E71F00"/>
            </a:solidFill>
            <a:ln w="19050" cap="flat" cmpd="sng" algn="ctr">
              <a:solidFill>
                <a:srgbClr val="35687D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5" name="Titel 1"/>
          <p:cNvSpPr txBox="1">
            <a:spLocks/>
          </p:cNvSpPr>
          <p:nvPr/>
        </p:nvSpPr>
        <p:spPr bwMode="auto">
          <a:xfrm>
            <a:off x="444854" y="546178"/>
            <a:ext cx="8346352" cy="69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de-DE" sz="2400" b="0">
                <a:solidFill>
                  <a:srgbClr val="35687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5687D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5687D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5687D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5687D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SEEPEX Clearing </a:t>
            </a:r>
            <a:r>
              <a:rPr lang="en-GB" sz="28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Model</a:t>
            </a:r>
            <a:r>
              <a:rPr lang="en-GB" sz="29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29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en-GB" sz="20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2000" dirty="0" err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ocal</a:t>
            </a:r>
            <a:r>
              <a:rPr lang="en-US" sz="20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Serbian SEEPEX Trading Participants | new NCMs at ECC</a:t>
            </a:r>
          </a:p>
        </p:txBody>
      </p:sp>
    </p:spTree>
    <p:extLst>
      <p:ext uri="{BB962C8B-B14F-4D97-AF65-F5344CB8AC3E}">
        <p14:creationId xmlns:p14="http://schemas.microsoft.com/office/powerpoint/2010/main" val="168188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2"/>
          <p:cNvSpPr>
            <a:spLocks noGrp="1"/>
          </p:cNvSpPr>
          <p:nvPr>
            <p:ph type="title"/>
          </p:nvPr>
        </p:nvSpPr>
        <p:spPr>
          <a:xfrm>
            <a:off x="434167" y="401639"/>
            <a:ext cx="6501621" cy="5349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Prerequisites to trade on SEEPEX</a:t>
            </a:r>
            <a:endParaRPr lang="en-US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469900" y="1281114"/>
            <a:ext cx="731202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229" name="Group 205"/>
          <p:cNvGrpSpPr>
            <a:grpSpLocks/>
          </p:cNvGrpSpPr>
          <p:nvPr/>
        </p:nvGrpSpPr>
        <p:grpSpPr bwMode="auto">
          <a:xfrm>
            <a:off x="3376613" y="1530352"/>
            <a:ext cx="2801938" cy="3937000"/>
            <a:chOff x="2171" y="821"/>
            <a:chExt cx="1765" cy="2480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226" y="841"/>
              <a:ext cx="997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26" y="841"/>
              <a:ext cx="994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2226" y="841"/>
              <a:ext cx="997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2220" y="834"/>
              <a:ext cx="1009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223" y="838"/>
              <a:ext cx="1000" cy="378"/>
            </a:xfrm>
            <a:custGeom>
              <a:avLst/>
              <a:gdLst/>
              <a:ahLst/>
              <a:cxnLst>
                <a:cxn ang="0">
                  <a:pos x="8" y="907"/>
                </a:cxn>
                <a:cxn ang="0">
                  <a:pos x="2639" y="907"/>
                </a:cxn>
                <a:cxn ang="0">
                  <a:pos x="2631" y="915"/>
                </a:cxn>
                <a:cxn ang="0">
                  <a:pos x="2631" y="8"/>
                </a:cxn>
                <a:cxn ang="0">
                  <a:pos x="2639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915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639" y="0"/>
                </a:cxn>
                <a:cxn ang="0">
                  <a:pos x="2647" y="8"/>
                </a:cxn>
                <a:cxn ang="0">
                  <a:pos x="2647" y="915"/>
                </a:cxn>
                <a:cxn ang="0">
                  <a:pos x="2639" y="923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8" y="907"/>
                </a:cxn>
              </a:cxnLst>
              <a:rect l="0" t="0" r="r" b="b"/>
              <a:pathLst>
                <a:path w="2647" h="923">
                  <a:moveTo>
                    <a:pt x="8" y="907"/>
                  </a:moveTo>
                  <a:lnTo>
                    <a:pt x="2639" y="907"/>
                  </a:lnTo>
                  <a:lnTo>
                    <a:pt x="2631" y="915"/>
                  </a:lnTo>
                  <a:lnTo>
                    <a:pt x="2631" y="8"/>
                  </a:lnTo>
                  <a:lnTo>
                    <a:pt x="2639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915"/>
                  </a:lnTo>
                  <a:cubicBezTo>
                    <a:pt x="16" y="920"/>
                    <a:pt x="13" y="923"/>
                    <a:pt x="8" y="923"/>
                  </a:cubicBezTo>
                  <a:cubicBezTo>
                    <a:pt x="4" y="923"/>
                    <a:pt x="0" y="920"/>
                    <a:pt x="0" y="915"/>
                  </a:cubicBezTo>
                  <a:lnTo>
                    <a:pt x="0" y="8"/>
                  </a:lnTo>
                  <a:cubicBezTo>
                    <a:pt x="0" y="4"/>
                    <a:pt x="4" y="0"/>
                    <a:pt x="8" y="0"/>
                  </a:cubicBezTo>
                  <a:lnTo>
                    <a:pt x="2639" y="0"/>
                  </a:lnTo>
                  <a:cubicBezTo>
                    <a:pt x="2643" y="0"/>
                    <a:pt x="2647" y="4"/>
                    <a:pt x="2647" y="8"/>
                  </a:cubicBezTo>
                  <a:lnTo>
                    <a:pt x="2647" y="915"/>
                  </a:lnTo>
                  <a:cubicBezTo>
                    <a:pt x="2647" y="920"/>
                    <a:pt x="2643" y="923"/>
                    <a:pt x="2639" y="923"/>
                  </a:cubicBezTo>
                  <a:lnTo>
                    <a:pt x="8" y="923"/>
                  </a:lnTo>
                  <a:cubicBezTo>
                    <a:pt x="4" y="923"/>
                    <a:pt x="0" y="920"/>
                    <a:pt x="0" y="915"/>
                  </a:cubicBezTo>
                  <a:cubicBezTo>
                    <a:pt x="0" y="911"/>
                    <a:pt x="4" y="907"/>
                    <a:pt x="8" y="907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2220" y="834"/>
              <a:ext cx="1009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07" y="821"/>
              <a:ext cx="1010" cy="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2215" y="829"/>
              <a:ext cx="993" cy="371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2359" y="932"/>
              <a:ext cx="822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Licensing Rules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189" y="1508"/>
              <a:ext cx="1064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192" y="1509"/>
              <a:ext cx="1062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189" y="1508"/>
              <a:ext cx="1064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2189" y="1502"/>
              <a:ext cx="1076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2189" y="1506"/>
              <a:ext cx="1069" cy="378"/>
            </a:xfrm>
            <a:custGeom>
              <a:avLst/>
              <a:gdLst/>
              <a:ahLst/>
              <a:cxnLst>
                <a:cxn ang="0">
                  <a:pos x="8" y="907"/>
                </a:cxn>
                <a:cxn ang="0">
                  <a:pos x="2820" y="907"/>
                </a:cxn>
                <a:cxn ang="0">
                  <a:pos x="2812" y="915"/>
                </a:cxn>
                <a:cxn ang="0">
                  <a:pos x="2812" y="8"/>
                </a:cxn>
                <a:cxn ang="0">
                  <a:pos x="2820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915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820" y="0"/>
                </a:cxn>
                <a:cxn ang="0">
                  <a:pos x="2828" y="8"/>
                </a:cxn>
                <a:cxn ang="0">
                  <a:pos x="2828" y="915"/>
                </a:cxn>
                <a:cxn ang="0">
                  <a:pos x="2820" y="923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8" y="907"/>
                </a:cxn>
              </a:cxnLst>
              <a:rect l="0" t="0" r="r" b="b"/>
              <a:pathLst>
                <a:path w="2828" h="923">
                  <a:moveTo>
                    <a:pt x="8" y="907"/>
                  </a:moveTo>
                  <a:lnTo>
                    <a:pt x="2820" y="907"/>
                  </a:lnTo>
                  <a:lnTo>
                    <a:pt x="2812" y="915"/>
                  </a:lnTo>
                  <a:lnTo>
                    <a:pt x="2812" y="8"/>
                  </a:lnTo>
                  <a:lnTo>
                    <a:pt x="2820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915"/>
                  </a:lnTo>
                  <a:cubicBezTo>
                    <a:pt x="16" y="919"/>
                    <a:pt x="12" y="923"/>
                    <a:pt x="8" y="923"/>
                  </a:cubicBezTo>
                  <a:cubicBezTo>
                    <a:pt x="3" y="923"/>
                    <a:pt x="0" y="919"/>
                    <a:pt x="0" y="915"/>
                  </a:cubicBezTo>
                  <a:lnTo>
                    <a:pt x="0" y="8"/>
                  </a:lnTo>
                  <a:cubicBezTo>
                    <a:pt x="0" y="3"/>
                    <a:pt x="3" y="0"/>
                    <a:pt x="8" y="0"/>
                  </a:cubicBezTo>
                  <a:lnTo>
                    <a:pt x="2820" y="0"/>
                  </a:lnTo>
                  <a:cubicBezTo>
                    <a:pt x="2824" y="0"/>
                    <a:pt x="2828" y="3"/>
                    <a:pt x="2828" y="8"/>
                  </a:cubicBezTo>
                  <a:lnTo>
                    <a:pt x="2828" y="915"/>
                  </a:lnTo>
                  <a:cubicBezTo>
                    <a:pt x="2828" y="919"/>
                    <a:pt x="2824" y="923"/>
                    <a:pt x="2820" y="923"/>
                  </a:cubicBezTo>
                  <a:lnTo>
                    <a:pt x="8" y="923"/>
                  </a:lnTo>
                  <a:cubicBezTo>
                    <a:pt x="3" y="923"/>
                    <a:pt x="0" y="919"/>
                    <a:pt x="0" y="915"/>
                  </a:cubicBezTo>
                  <a:cubicBezTo>
                    <a:pt x="0" y="910"/>
                    <a:pt x="3" y="907"/>
                    <a:pt x="8" y="907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2189" y="1502"/>
              <a:ext cx="1076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44" name="Picture 2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171" y="1488"/>
              <a:ext cx="1076" cy="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2181" y="1497"/>
              <a:ext cx="1062" cy="371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2304" y="1599"/>
              <a:ext cx="937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Issuing of License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2449" y="2915"/>
              <a:ext cx="574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48" name="Picture 2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455" y="2919"/>
              <a:ext cx="571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>
              <a:off x="2449" y="2915"/>
              <a:ext cx="574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2449" y="2915"/>
              <a:ext cx="586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2452" y="2916"/>
              <a:ext cx="577" cy="377"/>
            </a:xfrm>
            <a:custGeom>
              <a:avLst/>
              <a:gdLst/>
              <a:ahLst/>
              <a:cxnLst>
                <a:cxn ang="0">
                  <a:pos x="8" y="907"/>
                </a:cxn>
                <a:cxn ang="0">
                  <a:pos x="1520" y="907"/>
                </a:cxn>
                <a:cxn ang="0">
                  <a:pos x="1512" y="915"/>
                </a:cxn>
                <a:cxn ang="0">
                  <a:pos x="1512" y="8"/>
                </a:cxn>
                <a:cxn ang="0">
                  <a:pos x="1520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915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520" y="0"/>
                </a:cxn>
                <a:cxn ang="0">
                  <a:pos x="1528" y="8"/>
                </a:cxn>
                <a:cxn ang="0">
                  <a:pos x="1528" y="915"/>
                </a:cxn>
                <a:cxn ang="0">
                  <a:pos x="1520" y="923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8" y="907"/>
                </a:cxn>
              </a:cxnLst>
              <a:rect l="0" t="0" r="r" b="b"/>
              <a:pathLst>
                <a:path w="1528" h="923">
                  <a:moveTo>
                    <a:pt x="8" y="907"/>
                  </a:moveTo>
                  <a:lnTo>
                    <a:pt x="1520" y="907"/>
                  </a:lnTo>
                  <a:lnTo>
                    <a:pt x="1512" y="915"/>
                  </a:lnTo>
                  <a:lnTo>
                    <a:pt x="1512" y="8"/>
                  </a:lnTo>
                  <a:lnTo>
                    <a:pt x="1520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915"/>
                  </a:lnTo>
                  <a:cubicBezTo>
                    <a:pt x="16" y="919"/>
                    <a:pt x="13" y="923"/>
                    <a:pt x="8" y="923"/>
                  </a:cubicBezTo>
                  <a:cubicBezTo>
                    <a:pt x="4" y="923"/>
                    <a:pt x="0" y="919"/>
                    <a:pt x="0" y="915"/>
                  </a:cubicBezTo>
                  <a:lnTo>
                    <a:pt x="0" y="8"/>
                  </a:lnTo>
                  <a:cubicBezTo>
                    <a:pt x="0" y="3"/>
                    <a:pt x="4" y="0"/>
                    <a:pt x="8" y="0"/>
                  </a:cubicBezTo>
                  <a:lnTo>
                    <a:pt x="1520" y="0"/>
                  </a:lnTo>
                  <a:cubicBezTo>
                    <a:pt x="1524" y="0"/>
                    <a:pt x="1528" y="3"/>
                    <a:pt x="1528" y="8"/>
                  </a:cubicBezTo>
                  <a:lnTo>
                    <a:pt x="1528" y="915"/>
                  </a:lnTo>
                  <a:cubicBezTo>
                    <a:pt x="1528" y="919"/>
                    <a:pt x="1524" y="923"/>
                    <a:pt x="1520" y="923"/>
                  </a:cubicBezTo>
                  <a:lnTo>
                    <a:pt x="8" y="923"/>
                  </a:lnTo>
                  <a:cubicBezTo>
                    <a:pt x="4" y="923"/>
                    <a:pt x="0" y="919"/>
                    <a:pt x="0" y="915"/>
                  </a:cubicBezTo>
                  <a:cubicBezTo>
                    <a:pt x="0" y="910"/>
                    <a:pt x="4" y="907"/>
                    <a:pt x="8" y="907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2449" y="2915"/>
              <a:ext cx="586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Rectangle 29"/>
            <p:cNvSpPr>
              <a:spLocks noChangeArrowheads="1"/>
            </p:cNvSpPr>
            <p:nvPr/>
          </p:nvSpPr>
          <p:spPr bwMode="auto">
            <a:xfrm>
              <a:off x="2437" y="2895"/>
              <a:ext cx="586" cy="7"/>
            </a:xfrm>
            <a:prstGeom prst="rect">
              <a:avLst/>
            </a:prstGeom>
            <a:solidFill>
              <a:srgbClr val="0071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54" name="Picture 3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437" y="2895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5" name="Rectangle 31"/>
            <p:cNvSpPr>
              <a:spLocks noChangeArrowheads="1"/>
            </p:cNvSpPr>
            <p:nvPr/>
          </p:nvSpPr>
          <p:spPr bwMode="auto">
            <a:xfrm>
              <a:off x="2437" y="2895"/>
              <a:ext cx="586" cy="7"/>
            </a:xfrm>
            <a:prstGeom prst="rect">
              <a:avLst/>
            </a:prstGeom>
            <a:solidFill>
              <a:srgbClr val="0071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Rectangle 32"/>
            <p:cNvSpPr>
              <a:spLocks noChangeArrowheads="1"/>
            </p:cNvSpPr>
            <p:nvPr/>
          </p:nvSpPr>
          <p:spPr bwMode="auto">
            <a:xfrm>
              <a:off x="2437" y="2902"/>
              <a:ext cx="586" cy="6"/>
            </a:xfrm>
            <a:prstGeom prst="rect">
              <a:avLst/>
            </a:prstGeom>
            <a:solidFill>
              <a:srgbClr val="00B0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437" y="2902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8" name="Rectangle 34"/>
            <p:cNvSpPr>
              <a:spLocks noChangeArrowheads="1"/>
            </p:cNvSpPr>
            <p:nvPr/>
          </p:nvSpPr>
          <p:spPr bwMode="auto">
            <a:xfrm>
              <a:off x="2437" y="2902"/>
              <a:ext cx="586" cy="6"/>
            </a:xfrm>
            <a:prstGeom prst="rect">
              <a:avLst/>
            </a:prstGeom>
            <a:solidFill>
              <a:srgbClr val="00B0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9" name="Rectangle 35"/>
            <p:cNvSpPr>
              <a:spLocks noChangeArrowheads="1"/>
            </p:cNvSpPr>
            <p:nvPr/>
          </p:nvSpPr>
          <p:spPr bwMode="auto">
            <a:xfrm>
              <a:off x="2437" y="2908"/>
              <a:ext cx="586" cy="7"/>
            </a:xfrm>
            <a:prstGeom prst="rect">
              <a:avLst/>
            </a:prstGeom>
            <a:solidFill>
              <a:srgbClr val="00AE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437" y="2908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61" name="Rectangle 37"/>
            <p:cNvSpPr>
              <a:spLocks noChangeArrowheads="1"/>
            </p:cNvSpPr>
            <p:nvPr/>
          </p:nvSpPr>
          <p:spPr bwMode="auto">
            <a:xfrm>
              <a:off x="2437" y="2908"/>
              <a:ext cx="586" cy="7"/>
            </a:xfrm>
            <a:prstGeom prst="rect">
              <a:avLst/>
            </a:prstGeom>
            <a:solidFill>
              <a:srgbClr val="00AE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2" name="Rectangle 38"/>
            <p:cNvSpPr>
              <a:spLocks noChangeArrowheads="1"/>
            </p:cNvSpPr>
            <p:nvPr/>
          </p:nvSpPr>
          <p:spPr bwMode="auto">
            <a:xfrm>
              <a:off x="2437" y="2915"/>
              <a:ext cx="586" cy="6"/>
            </a:xfrm>
            <a:prstGeom prst="rect">
              <a:avLst/>
            </a:prstGeom>
            <a:solidFill>
              <a:srgbClr val="00AD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63" name="Picture 39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437" y="2915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64" name="Rectangle 40"/>
            <p:cNvSpPr>
              <a:spLocks noChangeArrowheads="1"/>
            </p:cNvSpPr>
            <p:nvPr/>
          </p:nvSpPr>
          <p:spPr bwMode="auto">
            <a:xfrm>
              <a:off x="2437" y="2915"/>
              <a:ext cx="586" cy="6"/>
            </a:xfrm>
            <a:prstGeom prst="rect">
              <a:avLst/>
            </a:prstGeom>
            <a:solidFill>
              <a:srgbClr val="00AD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5" name="Rectangle 41"/>
            <p:cNvSpPr>
              <a:spLocks noChangeArrowheads="1"/>
            </p:cNvSpPr>
            <p:nvPr/>
          </p:nvSpPr>
          <p:spPr bwMode="auto">
            <a:xfrm>
              <a:off x="2437" y="2921"/>
              <a:ext cx="586" cy="14"/>
            </a:xfrm>
            <a:prstGeom prst="rect">
              <a:avLst/>
            </a:prstGeom>
            <a:solidFill>
              <a:srgbClr val="00ABE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66" name="Picture 42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437" y="2921"/>
              <a:ext cx="5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67" name="Rectangle 43"/>
            <p:cNvSpPr>
              <a:spLocks noChangeArrowheads="1"/>
            </p:cNvSpPr>
            <p:nvPr/>
          </p:nvSpPr>
          <p:spPr bwMode="auto">
            <a:xfrm>
              <a:off x="2437" y="2921"/>
              <a:ext cx="586" cy="14"/>
            </a:xfrm>
            <a:prstGeom prst="rect">
              <a:avLst/>
            </a:prstGeom>
            <a:solidFill>
              <a:srgbClr val="00ABE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2437" y="2935"/>
              <a:ext cx="586" cy="13"/>
            </a:xfrm>
            <a:prstGeom prst="rect">
              <a:avLst/>
            </a:prstGeom>
            <a:solidFill>
              <a:srgbClr val="00A9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69" name="Picture 45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437" y="2935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2437" y="2935"/>
              <a:ext cx="586" cy="13"/>
            </a:xfrm>
            <a:prstGeom prst="rect">
              <a:avLst/>
            </a:prstGeom>
            <a:solidFill>
              <a:srgbClr val="00A9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1" name="Rectangle 47"/>
            <p:cNvSpPr>
              <a:spLocks noChangeArrowheads="1"/>
            </p:cNvSpPr>
            <p:nvPr/>
          </p:nvSpPr>
          <p:spPr bwMode="auto">
            <a:xfrm>
              <a:off x="2437" y="2948"/>
              <a:ext cx="586" cy="6"/>
            </a:xfrm>
            <a:prstGeom prst="rect">
              <a:avLst/>
            </a:prstGeom>
            <a:solidFill>
              <a:srgbClr val="00A8E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72" name="Picture 48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437" y="2948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3" name="Rectangle 49"/>
            <p:cNvSpPr>
              <a:spLocks noChangeArrowheads="1"/>
            </p:cNvSpPr>
            <p:nvPr/>
          </p:nvSpPr>
          <p:spPr bwMode="auto">
            <a:xfrm>
              <a:off x="2437" y="2948"/>
              <a:ext cx="586" cy="6"/>
            </a:xfrm>
            <a:prstGeom prst="rect">
              <a:avLst/>
            </a:prstGeom>
            <a:solidFill>
              <a:srgbClr val="00A8E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4" name="Rectangle 50"/>
            <p:cNvSpPr>
              <a:spLocks noChangeArrowheads="1"/>
            </p:cNvSpPr>
            <p:nvPr/>
          </p:nvSpPr>
          <p:spPr bwMode="auto">
            <a:xfrm>
              <a:off x="2437" y="2954"/>
              <a:ext cx="586" cy="7"/>
            </a:xfrm>
            <a:prstGeom prst="rect">
              <a:avLst/>
            </a:prstGeom>
            <a:solidFill>
              <a:srgbClr val="00A6E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75" name="Picture 51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2437" y="2954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6" name="Rectangle 52"/>
            <p:cNvSpPr>
              <a:spLocks noChangeArrowheads="1"/>
            </p:cNvSpPr>
            <p:nvPr/>
          </p:nvSpPr>
          <p:spPr bwMode="auto">
            <a:xfrm>
              <a:off x="2437" y="2954"/>
              <a:ext cx="586" cy="7"/>
            </a:xfrm>
            <a:prstGeom prst="rect">
              <a:avLst/>
            </a:prstGeom>
            <a:solidFill>
              <a:srgbClr val="00A6E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7" name="Rectangle 53"/>
            <p:cNvSpPr>
              <a:spLocks noChangeArrowheads="1"/>
            </p:cNvSpPr>
            <p:nvPr/>
          </p:nvSpPr>
          <p:spPr bwMode="auto">
            <a:xfrm>
              <a:off x="2437" y="2961"/>
              <a:ext cx="586" cy="13"/>
            </a:xfrm>
            <a:prstGeom prst="rect">
              <a:avLst/>
            </a:prstGeom>
            <a:solidFill>
              <a:srgbClr val="00A4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78" name="Picture 54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2437" y="2961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437" y="2961"/>
              <a:ext cx="586" cy="13"/>
            </a:xfrm>
            <a:prstGeom prst="rect">
              <a:avLst/>
            </a:prstGeom>
            <a:solidFill>
              <a:srgbClr val="00A4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437" y="2974"/>
              <a:ext cx="586" cy="6"/>
            </a:xfrm>
            <a:prstGeom prst="rect">
              <a:avLst/>
            </a:prstGeom>
            <a:solidFill>
              <a:srgbClr val="00A3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81" name="Picture 57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2437" y="2974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437" y="2974"/>
              <a:ext cx="586" cy="6"/>
            </a:xfrm>
            <a:prstGeom prst="rect">
              <a:avLst/>
            </a:prstGeom>
            <a:solidFill>
              <a:srgbClr val="00A3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437" y="2980"/>
              <a:ext cx="586" cy="13"/>
            </a:xfrm>
            <a:prstGeom prst="rect">
              <a:avLst/>
            </a:prstGeom>
            <a:solidFill>
              <a:srgbClr val="00A1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84" name="Picture 6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2437" y="2980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437" y="2980"/>
              <a:ext cx="586" cy="13"/>
            </a:xfrm>
            <a:prstGeom prst="rect">
              <a:avLst/>
            </a:prstGeom>
            <a:solidFill>
              <a:srgbClr val="00A1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437" y="2993"/>
              <a:ext cx="586" cy="14"/>
            </a:xfrm>
            <a:prstGeom prst="rect">
              <a:avLst/>
            </a:prstGeom>
            <a:solidFill>
              <a:srgbClr val="009F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87" name="Picture 63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2437" y="2993"/>
              <a:ext cx="5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437" y="2993"/>
              <a:ext cx="586" cy="14"/>
            </a:xfrm>
            <a:prstGeom prst="rect">
              <a:avLst/>
            </a:prstGeom>
            <a:solidFill>
              <a:srgbClr val="009F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437" y="3007"/>
              <a:ext cx="586" cy="13"/>
            </a:xfrm>
            <a:prstGeom prst="rect">
              <a:avLst/>
            </a:prstGeom>
            <a:solidFill>
              <a:srgbClr val="009EE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90" name="Picture 66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2437" y="3007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437" y="3007"/>
              <a:ext cx="586" cy="13"/>
            </a:xfrm>
            <a:prstGeom prst="rect">
              <a:avLst/>
            </a:prstGeom>
            <a:solidFill>
              <a:srgbClr val="009EE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437" y="3020"/>
              <a:ext cx="586" cy="6"/>
            </a:xfrm>
            <a:prstGeom prst="rect">
              <a:avLst/>
            </a:prstGeom>
            <a:solidFill>
              <a:srgbClr val="009C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93" name="Picture 69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2437" y="3020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437" y="3020"/>
              <a:ext cx="586" cy="6"/>
            </a:xfrm>
            <a:prstGeom prst="rect">
              <a:avLst/>
            </a:prstGeom>
            <a:solidFill>
              <a:srgbClr val="009C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437" y="3026"/>
              <a:ext cx="586" cy="7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96" name="Picture 72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2437" y="3026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7" name="Rectangle 73"/>
            <p:cNvSpPr>
              <a:spLocks noChangeArrowheads="1"/>
            </p:cNvSpPr>
            <p:nvPr/>
          </p:nvSpPr>
          <p:spPr bwMode="auto">
            <a:xfrm>
              <a:off x="2437" y="3026"/>
              <a:ext cx="586" cy="7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8" name="Rectangle 74"/>
            <p:cNvSpPr>
              <a:spLocks noChangeArrowheads="1"/>
            </p:cNvSpPr>
            <p:nvPr/>
          </p:nvSpPr>
          <p:spPr bwMode="auto">
            <a:xfrm>
              <a:off x="2437" y="3033"/>
              <a:ext cx="586" cy="6"/>
            </a:xfrm>
            <a:prstGeom prst="rect">
              <a:avLst/>
            </a:prstGeom>
            <a:solidFill>
              <a:srgbClr val="0099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99" name="Picture 75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2437" y="3033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0" name="Rectangle 76"/>
            <p:cNvSpPr>
              <a:spLocks noChangeArrowheads="1"/>
            </p:cNvSpPr>
            <p:nvPr/>
          </p:nvSpPr>
          <p:spPr bwMode="auto">
            <a:xfrm>
              <a:off x="2437" y="3033"/>
              <a:ext cx="586" cy="6"/>
            </a:xfrm>
            <a:prstGeom prst="rect">
              <a:avLst/>
            </a:prstGeom>
            <a:solidFill>
              <a:srgbClr val="0099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1" name="Rectangle 77"/>
            <p:cNvSpPr>
              <a:spLocks noChangeArrowheads="1"/>
            </p:cNvSpPr>
            <p:nvPr/>
          </p:nvSpPr>
          <p:spPr bwMode="auto">
            <a:xfrm>
              <a:off x="2437" y="3039"/>
              <a:ext cx="586" cy="7"/>
            </a:xfrm>
            <a:prstGeom prst="rect">
              <a:avLst/>
            </a:prstGeom>
            <a:solidFill>
              <a:srgbClr val="0099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02" name="Picture 78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2437" y="3039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3" name="Rectangle 79"/>
            <p:cNvSpPr>
              <a:spLocks noChangeArrowheads="1"/>
            </p:cNvSpPr>
            <p:nvPr/>
          </p:nvSpPr>
          <p:spPr bwMode="auto">
            <a:xfrm>
              <a:off x="2437" y="3039"/>
              <a:ext cx="586" cy="7"/>
            </a:xfrm>
            <a:prstGeom prst="rect">
              <a:avLst/>
            </a:prstGeom>
            <a:solidFill>
              <a:srgbClr val="0099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4" name="Rectangle 80"/>
            <p:cNvSpPr>
              <a:spLocks noChangeArrowheads="1"/>
            </p:cNvSpPr>
            <p:nvPr/>
          </p:nvSpPr>
          <p:spPr bwMode="auto">
            <a:xfrm>
              <a:off x="2437" y="3046"/>
              <a:ext cx="586" cy="6"/>
            </a:xfrm>
            <a:prstGeom prst="rect">
              <a:avLst/>
            </a:prstGeom>
            <a:solidFill>
              <a:srgbClr val="0097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05" name="Picture 81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2437" y="3046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6" name="Rectangle 82"/>
            <p:cNvSpPr>
              <a:spLocks noChangeArrowheads="1"/>
            </p:cNvSpPr>
            <p:nvPr/>
          </p:nvSpPr>
          <p:spPr bwMode="auto">
            <a:xfrm>
              <a:off x="2437" y="3046"/>
              <a:ext cx="586" cy="6"/>
            </a:xfrm>
            <a:prstGeom prst="rect">
              <a:avLst/>
            </a:prstGeom>
            <a:solidFill>
              <a:srgbClr val="0097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7" name="Rectangle 83"/>
            <p:cNvSpPr>
              <a:spLocks noChangeArrowheads="1"/>
            </p:cNvSpPr>
            <p:nvPr/>
          </p:nvSpPr>
          <p:spPr bwMode="auto">
            <a:xfrm>
              <a:off x="2437" y="3052"/>
              <a:ext cx="586" cy="13"/>
            </a:xfrm>
            <a:prstGeom prst="rect">
              <a:avLst/>
            </a:prstGeom>
            <a:solidFill>
              <a:srgbClr val="0095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08" name="Picture 84"/>
            <p:cNvPicPr>
              <a:picLocks noChangeAspect="1" noChangeArrowheads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2437" y="3052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9" name="Rectangle 85"/>
            <p:cNvSpPr>
              <a:spLocks noChangeArrowheads="1"/>
            </p:cNvSpPr>
            <p:nvPr/>
          </p:nvSpPr>
          <p:spPr bwMode="auto">
            <a:xfrm>
              <a:off x="2437" y="3052"/>
              <a:ext cx="586" cy="13"/>
            </a:xfrm>
            <a:prstGeom prst="rect">
              <a:avLst/>
            </a:prstGeom>
            <a:solidFill>
              <a:srgbClr val="0095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0" name="Rectangle 86"/>
            <p:cNvSpPr>
              <a:spLocks noChangeArrowheads="1"/>
            </p:cNvSpPr>
            <p:nvPr/>
          </p:nvSpPr>
          <p:spPr bwMode="auto">
            <a:xfrm>
              <a:off x="2437" y="3065"/>
              <a:ext cx="586" cy="7"/>
            </a:xfrm>
            <a:prstGeom prst="rect">
              <a:avLst/>
            </a:prstGeom>
            <a:solidFill>
              <a:srgbClr val="0094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11" name="Picture 87"/>
            <p:cNvPicPr>
              <a:picLocks noChangeAspect="1" noChangeArrowheads="1"/>
            </p:cNvPicPr>
            <p:nvPr/>
          </p:nvPicPr>
          <p:blipFill>
            <a:blip r:embed="rId28"/>
            <a:srcRect/>
            <a:stretch>
              <a:fillRect/>
            </a:stretch>
          </p:blipFill>
          <p:spPr bwMode="auto">
            <a:xfrm>
              <a:off x="2437" y="3065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2" name="Rectangle 88"/>
            <p:cNvSpPr>
              <a:spLocks noChangeArrowheads="1"/>
            </p:cNvSpPr>
            <p:nvPr/>
          </p:nvSpPr>
          <p:spPr bwMode="auto">
            <a:xfrm>
              <a:off x="2437" y="3065"/>
              <a:ext cx="586" cy="7"/>
            </a:xfrm>
            <a:prstGeom prst="rect">
              <a:avLst/>
            </a:prstGeom>
            <a:solidFill>
              <a:srgbClr val="0094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3" name="Rectangle 89"/>
            <p:cNvSpPr>
              <a:spLocks noChangeArrowheads="1"/>
            </p:cNvSpPr>
            <p:nvPr/>
          </p:nvSpPr>
          <p:spPr bwMode="auto">
            <a:xfrm>
              <a:off x="2437" y="3072"/>
              <a:ext cx="586" cy="13"/>
            </a:xfrm>
            <a:prstGeom prst="rect">
              <a:avLst/>
            </a:prstGeom>
            <a:solidFill>
              <a:srgbClr val="0092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14" name="Picture 90"/>
            <p:cNvPicPr>
              <a:picLocks noChangeAspect="1" noChangeArrowheads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 bwMode="auto">
            <a:xfrm>
              <a:off x="2437" y="3072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5" name="Rectangle 91"/>
            <p:cNvSpPr>
              <a:spLocks noChangeArrowheads="1"/>
            </p:cNvSpPr>
            <p:nvPr/>
          </p:nvSpPr>
          <p:spPr bwMode="auto">
            <a:xfrm>
              <a:off x="2437" y="3072"/>
              <a:ext cx="586" cy="13"/>
            </a:xfrm>
            <a:prstGeom prst="rect">
              <a:avLst/>
            </a:prstGeom>
            <a:solidFill>
              <a:srgbClr val="0092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6" name="Rectangle 92"/>
            <p:cNvSpPr>
              <a:spLocks noChangeArrowheads="1"/>
            </p:cNvSpPr>
            <p:nvPr/>
          </p:nvSpPr>
          <p:spPr bwMode="auto">
            <a:xfrm>
              <a:off x="2437" y="3085"/>
              <a:ext cx="586" cy="7"/>
            </a:xfrm>
            <a:prstGeom prst="rect">
              <a:avLst/>
            </a:prstGeom>
            <a:solidFill>
              <a:srgbClr val="0090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17" name="Picture 93"/>
            <p:cNvPicPr>
              <a:picLocks noChangeAspect="1"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2437" y="3085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8" name="Rectangle 94"/>
            <p:cNvSpPr>
              <a:spLocks noChangeArrowheads="1"/>
            </p:cNvSpPr>
            <p:nvPr/>
          </p:nvSpPr>
          <p:spPr bwMode="auto">
            <a:xfrm>
              <a:off x="2437" y="3085"/>
              <a:ext cx="586" cy="7"/>
            </a:xfrm>
            <a:prstGeom prst="rect">
              <a:avLst/>
            </a:prstGeom>
            <a:solidFill>
              <a:srgbClr val="0090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9" name="Rectangle 95"/>
            <p:cNvSpPr>
              <a:spLocks noChangeArrowheads="1"/>
            </p:cNvSpPr>
            <p:nvPr/>
          </p:nvSpPr>
          <p:spPr bwMode="auto">
            <a:xfrm>
              <a:off x="2437" y="3092"/>
              <a:ext cx="586" cy="6"/>
            </a:xfrm>
            <a:prstGeom prst="rect">
              <a:avLst/>
            </a:prstGeom>
            <a:solidFill>
              <a:srgbClr val="008F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20" name="Picture 96"/>
            <p:cNvPicPr>
              <a:picLocks noChangeAspect="1" noChangeArrowheads="1"/>
            </p:cNvPicPr>
            <p:nvPr/>
          </p:nvPicPr>
          <p:blipFill>
            <a:blip r:embed="rId31"/>
            <a:srcRect/>
            <a:stretch>
              <a:fillRect/>
            </a:stretch>
          </p:blipFill>
          <p:spPr bwMode="auto">
            <a:xfrm>
              <a:off x="2437" y="3092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1" name="Rectangle 97"/>
            <p:cNvSpPr>
              <a:spLocks noChangeArrowheads="1"/>
            </p:cNvSpPr>
            <p:nvPr/>
          </p:nvSpPr>
          <p:spPr bwMode="auto">
            <a:xfrm>
              <a:off x="2437" y="3092"/>
              <a:ext cx="586" cy="6"/>
            </a:xfrm>
            <a:prstGeom prst="rect">
              <a:avLst/>
            </a:prstGeom>
            <a:solidFill>
              <a:srgbClr val="008F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2" name="Rectangle 98"/>
            <p:cNvSpPr>
              <a:spLocks noChangeArrowheads="1"/>
            </p:cNvSpPr>
            <p:nvPr/>
          </p:nvSpPr>
          <p:spPr bwMode="auto">
            <a:xfrm>
              <a:off x="2437" y="3098"/>
              <a:ext cx="586" cy="13"/>
            </a:xfrm>
            <a:prstGeom prst="rect">
              <a:avLst/>
            </a:prstGeom>
            <a:solidFill>
              <a:srgbClr val="008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23" name="Picture 99"/>
            <p:cNvPicPr>
              <a:picLocks noChangeAspect="1" noChangeArrowheads="1"/>
            </p:cNvPicPr>
            <p:nvPr/>
          </p:nvPicPr>
          <p:blipFill>
            <a:blip r:embed="rId32"/>
            <a:srcRect/>
            <a:stretch>
              <a:fillRect/>
            </a:stretch>
          </p:blipFill>
          <p:spPr bwMode="auto">
            <a:xfrm>
              <a:off x="2437" y="3098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4" name="Rectangle 100"/>
            <p:cNvSpPr>
              <a:spLocks noChangeArrowheads="1"/>
            </p:cNvSpPr>
            <p:nvPr/>
          </p:nvSpPr>
          <p:spPr bwMode="auto">
            <a:xfrm>
              <a:off x="2437" y="3098"/>
              <a:ext cx="586" cy="13"/>
            </a:xfrm>
            <a:prstGeom prst="rect">
              <a:avLst/>
            </a:prstGeom>
            <a:solidFill>
              <a:srgbClr val="008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5" name="Rectangle 101"/>
            <p:cNvSpPr>
              <a:spLocks noChangeArrowheads="1"/>
            </p:cNvSpPr>
            <p:nvPr/>
          </p:nvSpPr>
          <p:spPr bwMode="auto">
            <a:xfrm>
              <a:off x="2437" y="3111"/>
              <a:ext cx="586" cy="13"/>
            </a:xfrm>
            <a:prstGeom prst="rect">
              <a:avLst/>
            </a:prstGeom>
            <a:solidFill>
              <a:srgbClr val="008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26" name="Picture 102"/>
            <p:cNvPicPr>
              <a:picLocks noChangeAspect="1" noChangeArrowheads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 bwMode="auto">
            <a:xfrm>
              <a:off x="2437" y="3111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" name="Rectangle 103"/>
            <p:cNvSpPr>
              <a:spLocks noChangeArrowheads="1"/>
            </p:cNvSpPr>
            <p:nvPr/>
          </p:nvSpPr>
          <p:spPr bwMode="auto">
            <a:xfrm>
              <a:off x="2437" y="3111"/>
              <a:ext cx="586" cy="13"/>
            </a:xfrm>
            <a:prstGeom prst="rect">
              <a:avLst/>
            </a:prstGeom>
            <a:solidFill>
              <a:srgbClr val="008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8" name="Rectangle 104"/>
            <p:cNvSpPr>
              <a:spLocks noChangeArrowheads="1"/>
            </p:cNvSpPr>
            <p:nvPr/>
          </p:nvSpPr>
          <p:spPr bwMode="auto">
            <a:xfrm>
              <a:off x="2437" y="3124"/>
              <a:ext cx="586" cy="13"/>
            </a:xfrm>
            <a:prstGeom prst="rect">
              <a:avLst/>
            </a:prstGeom>
            <a:solidFill>
              <a:srgbClr val="008A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29" name="Picture 105"/>
            <p:cNvPicPr>
              <a:picLocks noChangeAspect="1" noChangeArrowheads="1"/>
            </p:cNvPicPr>
            <p:nvPr/>
          </p:nvPicPr>
          <p:blipFill>
            <a:blip r:embed="rId34"/>
            <a:srcRect/>
            <a:stretch>
              <a:fillRect/>
            </a:stretch>
          </p:blipFill>
          <p:spPr bwMode="auto">
            <a:xfrm>
              <a:off x="2437" y="3124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" name="Rectangle 106"/>
            <p:cNvSpPr>
              <a:spLocks noChangeArrowheads="1"/>
            </p:cNvSpPr>
            <p:nvPr/>
          </p:nvSpPr>
          <p:spPr bwMode="auto">
            <a:xfrm>
              <a:off x="2437" y="3124"/>
              <a:ext cx="586" cy="13"/>
            </a:xfrm>
            <a:prstGeom prst="rect">
              <a:avLst/>
            </a:prstGeom>
            <a:solidFill>
              <a:srgbClr val="008A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1" name="Rectangle 107"/>
            <p:cNvSpPr>
              <a:spLocks noChangeArrowheads="1"/>
            </p:cNvSpPr>
            <p:nvPr/>
          </p:nvSpPr>
          <p:spPr bwMode="auto">
            <a:xfrm>
              <a:off x="2437" y="3137"/>
              <a:ext cx="586" cy="7"/>
            </a:xfrm>
            <a:prstGeom prst="rect">
              <a:avLst/>
            </a:prstGeom>
            <a:solidFill>
              <a:srgbClr val="0088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32" name="Picture 108"/>
            <p:cNvPicPr>
              <a:picLocks noChangeAspect="1" noChangeArrowheads="1"/>
            </p:cNvPicPr>
            <p:nvPr/>
          </p:nvPicPr>
          <p:blipFill>
            <a:blip r:embed="rId35"/>
            <a:srcRect/>
            <a:stretch>
              <a:fillRect/>
            </a:stretch>
          </p:blipFill>
          <p:spPr bwMode="auto">
            <a:xfrm>
              <a:off x="2437" y="3137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3" name="Rectangle 109"/>
            <p:cNvSpPr>
              <a:spLocks noChangeArrowheads="1"/>
            </p:cNvSpPr>
            <p:nvPr/>
          </p:nvSpPr>
          <p:spPr bwMode="auto">
            <a:xfrm>
              <a:off x="2437" y="3137"/>
              <a:ext cx="586" cy="7"/>
            </a:xfrm>
            <a:prstGeom prst="rect">
              <a:avLst/>
            </a:prstGeom>
            <a:solidFill>
              <a:srgbClr val="0088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4" name="Rectangle 110"/>
            <p:cNvSpPr>
              <a:spLocks noChangeArrowheads="1"/>
            </p:cNvSpPr>
            <p:nvPr/>
          </p:nvSpPr>
          <p:spPr bwMode="auto">
            <a:xfrm>
              <a:off x="2437" y="3144"/>
              <a:ext cx="586" cy="6"/>
            </a:xfrm>
            <a:prstGeom prst="rect">
              <a:avLst/>
            </a:prstGeom>
            <a:solidFill>
              <a:srgbClr val="0086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35" name="Picture 111"/>
            <p:cNvPicPr>
              <a:picLocks noChangeAspect="1" noChangeArrowheads="1"/>
            </p:cNvPicPr>
            <p:nvPr/>
          </p:nvPicPr>
          <p:blipFill>
            <a:blip r:embed="rId36"/>
            <a:srcRect/>
            <a:stretch>
              <a:fillRect/>
            </a:stretch>
          </p:blipFill>
          <p:spPr bwMode="auto">
            <a:xfrm>
              <a:off x="2437" y="3144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6" name="Rectangle 112"/>
            <p:cNvSpPr>
              <a:spLocks noChangeArrowheads="1"/>
            </p:cNvSpPr>
            <p:nvPr/>
          </p:nvSpPr>
          <p:spPr bwMode="auto">
            <a:xfrm>
              <a:off x="2437" y="3144"/>
              <a:ext cx="586" cy="6"/>
            </a:xfrm>
            <a:prstGeom prst="rect">
              <a:avLst/>
            </a:prstGeom>
            <a:solidFill>
              <a:srgbClr val="0086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7" name="Rectangle 113"/>
            <p:cNvSpPr>
              <a:spLocks noChangeArrowheads="1"/>
            </p:cNvSpPr>
            <p:nvPr/>
          </p:nvSpPr>
          <p:spPr bwMode="auto">
            <a:xfrm>
              <a:off x="2437" y="3150"/>
              <a:ext cx="586" cy="7"/>
            </a:xfrm>
            <a:prstGeom prst="rect">
              <a:avLst/>
            </a:prstGeom>
            <a:solidFill>
              <a:srgbClr val="0086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38" name="Picture 114"/>
            <p:cNvPicPr>
              <a:picLocks noChangeAspect="1" noChangeArrowheads="1"/>
            </p:cNvPicPr>
            <p:nvPr/>
          </p:nvPicPr>
          <p:blipFill>
            <a:blip r:embed="rId37"/>
            <a:srcRect/>
            <a:stretch>
              <a:fillRect/>
            </a:stretch>
          </p:blipFill>
          <p:spPr bwMode="auto">
            <a:xfrm>
              <a:off x="2437" y="3150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9" name="Rectangle 115"/>
            <p:cNvSpPr>
              <a:spLocks noChangeArrowheads="1"/>
            </p:cNvSpPr>
            <p:nvPr/>
          </p:nvSpPr>
          <p:spPr bwMode="auto">
            <a:xfrm>
              <a:off x="2437" y="3150"/>
              <a:ext cx="586" cy="7"/>
            </a:xfrm>
            <a:prstGeom prst="rect">
              <a:avLst/>
            </a:prstGeom>
            <a:solidFill>
              <a:srgbClr val="0086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0" name="Rectangle 116"/>
            <p:cNvSpPr>
              <a:spLocks noChangeArrowheads="1"/>
            </p:cNvSpPr>
            <p:nvPr/>
          </p:nvSpPr>
          <p:spPr bwMode="auto">
            <a:xfrm>
              <a:off x="2437" y="3157"/>
              <a:ext cx="586" cy="7"/>
            </a:xfrm>
            <a:prstGeom prst="rect">
              <a:avLst/>
            </a:prstGeom>
            <a:solidFill>
              <a:srgbClr val="0085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41" name="Picture 117"/>
            <p:cNvPicPr>
              <a:picLocks noChangeAspect="1" noChangeArrowheads="1"/>
            </p:cNvPicPr>
            <p:nvPr/>
          </p:nvPicPr>
          <p:blipFill>
            <a:blip r:embed="rId38"/>
            <a:srcRect/>
            <a:stretch>
              <a:fillRect/>
            </a:stretch>
          </p:blipFill>
          <p:spPr bwMode="auto">
            <a:xfrm>
              <a:off x="2437" y="3157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2" name="Rectangle 118"/>
            <p:cNvSpPr>
              <a:spLocks noChangeArrowheads="1"/>
            </p:cNvSpPr>
            <p:nvPr/>
          </p:nvSpPr>
          <p:spPr bwMode="auto">
            <a:xfrm>
              <a:off x="2437" y="3157"/>
              <a:ext cx="586" cy="7"/>
            </a:xfrm>
            <a:prstGeom prst="rect">
              <a:avLst/>
            </a:prstGeom>
            <a:solidFill>
              <a:srgbClr val="0085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3" name="Rectangle 119"/>
            <p:cNvSpPr>
              <a:spLocks noChangeArrowheads="1"/>
            </p:cNvSpPr>
            <p:nvPr/>
          </p:nvSpPr>
          <p:spPr bwMode="auto">
            <a:xfrm>
              <a:off x="2437" y="3164"/>
              <a:ext cx="586" cy="6"/>
            </a:xfrm>
            <a:prstGeom prst="rect">
              <a:avLst/>
            </a:prstGeom>
            <a:solidFill>
              <a:srgbClr val="0083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44" name="Picture 120"/>
            <p:cNvPicPr>
              <a:picLocks noChangeAspect="1" noChangeArrowheads="1"/>
            </p:cNvPicPr>
            <p:nvPr/>
          </p:nvPicPr>
          <p:blipFill>
            <a:blip r:embed="rId39"/>
            <a:srcRect/>
            <a:stretch>
              <a:fillRect/>
            </a:stretch>
          </p:blipFill>
          <p:spPr bwMode="auto">
            <a:xfrm>
              <a:off x="2437" y="3164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5" name="Rectangle 121"/>
            <p:cNvSpPr>
              <a:spLocks noChangeArrowheads="1"/>
            </p:cNvSpPr>
            <p:nvPr/>
          </p:nvSpPr>
          <p:spPr bwMode="auto">
            <a:xfrm>
              <a:off x="2437" y="3164"/>
              <a:ext cx="586" cy="6"/>
            </a:xfrm>
            <a:prstGeom prst="rect">
              <a:avLst/>
            </a:prstGeom>
            <a:solidFill>
              <a:srgbClr val="0083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6" name="Rectangle 122"/>
            <p:cNvSpPr>
              <a:spLocks noChangeArrowheads="1"/>
            </p:cNvSpPr>
            <p:nvPr/>
          </p:nvSpPr>
          <p:spPr bwMode="auto">
            <a:xfrm>
              <a:off x="2437" y="3170"/>
              <a:ext cx="586" cy="13"/>
            </a:xfrm>
            <a:prstGeom prst="rect">
              <a:avLst/>
            </a:prstGeom>
            <a:solidFill>
              <a:srgbClr val="008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47" name="Picture 123"/>
            <p:cNvPicPr>
              <a:picLocks noChangeAspect="1" noChangeArrowheads="1"/>
            </p:cNvPicPr>
            <p:nvPr/>
          </p:nvPicPr>
          <p:blipFill>
            <a:blip r:embed="rId40"/>
            <a:srcRect/>
            <a:stretch>
              <a:fillRect/>
            </a:stretch>
          </p:blipFill>
          <p:spPr bwMode="auto">
            <a:xfrm>
              <a:off x="2437" y="3170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8" name="Rectangle 124"/>
            <p:cNvSpPr>
              <a:spLocks noChangeArrowheads="1"/>
            </p:cNvSpPr>
            <p:nvPr/>
          </p:nvSpPr>
          <p:spPr bwMode="auto">
            <a:xfrm>
              <a:off x="2437" y="3170"/>
              <a:ext cx="586" cy="13"/>
            </a:xfrm>
            <a:prstGeom prst="rect">
              <a:avLst/>
            </a:prstGeom>
            <a:solidFill>
              <a:srgbClr val="008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9" name="Rectangle 125"/>
            <p:cNvSpPr>
              <a:spLocks noChangeArrowheads="1"/>
            </p:cNvSpPr>
            <p:nvPr/>
          </p:nvSpPr>
          <p:spPr bwMode="auto">
            <a:xfrm>
              <a:off x="2437" y="3183"/>
              <a:ext cx="586" cy="13"/>
            </a:xfrm>
            <a:prstGeom prst="rect">
              <a:avLst/>
            </a:prstGeom>
            <a:solidFill>
              <a:srgbClr val="008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50" name="Picture 126"/>
            <p:cNvPicPr>
              <a:picLocks noChangeAspect="1" noChangeArrowheads="1"/>
            </p:cNvPicPr>
            <p:nvPr/>
          </p:nvPicPr>
          <p:blipFill>
            <a:blip r:embed="rId41"/>
            <a:srcRect/>
            <a:stretch>
              <a:fillRect/>
            </a:stretch>
          </p:blipFill>
          <p:spPr bwMode="auto">
            <a:xfrm>
              <a:off x="2437" y="3183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51" name="Rectangle 127"/>
            <p:cNvSpPr>
              <a:spLocks noChangeArrowheads="1"/>
            </p:cNvSpPr>
            <p:nvPr/>
          </p:nvSpPr>
          <p:spPr bwMode="auto">
            <a:xfrm>
              <a:off x="2437" y="3183"/>
              <a:ext cx="586" cy="13"/>
            </a:xfrm>
            <a:prstGeom prst="rect">
              <a:avLst/>
            </a:prstGeom>
            <a:solidFill>
              <a:srgbClr val="008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2" name="Rectangle 128"/>
            <p:cNvSpPr>
              <a:spLocks noChangeArrowheads="1"/>
            </p:cNvSpPr>
            <p:nvPr/>
          </p:nvSpPr>
          <p:spPr bwMode="auto">
            <a:xfrm>
              <a:off x="2437" y="3196"/>
              <a:ext cx="586" cy="7"/>
            </a:xfrm>
            <a:prstGeom prst="rect">
              <a:avLst/>
            </a:prstGeom>
            <a:solidFill>
              <a:srgbClr val="007E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53" name="Picture 129"/>
            <p:cNvPicPr>
              <a:picLocks noChangeAspect="1" noChangeArrowheads="1"/>
            </p:cNvPicPr>
            <p:nvPr/>
          </p:nvPicPr>
          <p:blipFill>
            <a:blip r:embed="rId42"/>
            <a:srcRect/>
            <a:stretch>
              <a:fillRect/>
            </a:stretch>
          </p:blipFill>
          <p:spPr bwMode="auto">
            <a:xfrm>
              <a:off x="2437" y="3196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54" name="Rectangle 130"/>
            <p:cNvSpPr>
              <a:spLocks noChangeArrowheads="1"/>
            </p:cNvSpPr>
            <p:nvPr/>
          </p:nvSpPr>
          <p:spPr bwMode="auto">
            <a:xfrm>
              <a:off x="2437" y="3196"/>
              <a:ext cx="586" cy="7"/>
            </a:xfrm>
            <a:prstGeom prst="rect">
              <a:avLst/>
            </a:prstGeom>
            <a:solidFill>
              <a:srgbClr val="007E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5" name="Rectangle 131"/>
            <p:cNvSpPr>
              <a:spLocks noChangeArrowheads="1"/>
            </p:cNvSpPr>
            <p:nvPr/>
          </p:nvSpPr>
          <p:spPr bwMode="auto">
            <a:xfrm>
              <a:off x="2437" y="3203"/>
              <a:ext cx="586" cy="6"/>
            </a:xfrm>
            <a:prstGeom prst="rect">
              <a:avLst/>
            </a:prstGeom>
            <a:solidFill>
              <a:srgbClr val="007C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56" name="Picture 132"/>
            <p:cNvPicPr>
              <a:picLocks noChangeAspect="1" noChangeArrowheads="1"/>
            </p:cNvPicPr>
            <p:nvPr/>
          </p:nvPicPr>
          <p:blipFill>
            <a:blip r:embed="rId43"/>
            <a:srcRect/>
            <a:stretch>
              <a:fillRect/>
            </a:stretch>
          </p:blipFill>
          <p:spPr bwMode="auto">
            <a:xfrm>
              <a:off x="2437" y="3203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57" name="Rectangle 133"/>
            <p:cNvSpPr>
              <a:spLocks noChangeArrowheads="1"/>
            </p:cNvSpPr>
            <p:nvPr/>
          </p:nvSpPr>
          <p:spPr bwMode="auto">
            <a:xfrm>
              <a:off x="2437" y="3203"/>
              <a:ext cx="586" cy="6"/>
            </a:xfrm>
            <a:prstGeom prst="rect">
              <a:avLst/>
            </a:prstGeom>
            <a:solidFill>
              <a:srgbClr val="007C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8" name="Rectangle 134"/>
            <p:cNvSpPr>
              <a:spLocks noChangeArrowheads="1"/>
            </p:cNvSpPr>
            <p:nvPr/>
          </p:nvSpPr>
          <p:spPr bwMode="auto">
            <a:xfrm>
              <a:off x="2437" y="3209"/>
              <a:ext cx="586" cy="13"/>
            </a:xfrm>
            <a:prstGeom prst="rect">
              <a:avLst/>
            </a:prstGeom>
            <a:solidFill>
              <a:srgbClr val="007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59" name="Picture 135"/>
            <p:cNvPicPr>
              <a:picLocks noChangeAspect="1" noChangeArrowheads="1"/>
            </p:cNvPicPr>
            <p:nvPr/>
          </p:nvPicPr>
          <p:blipFill>
            <a:blip r:embed="rId44"/>
            <a:srcRect/>
            <a:stretch>
              <a:fillRect/>
            </a:stretch>
          </p:blipFill>
          <p:spPr bwMode="auto">
            <a:xfrm>
              <a:off x="2437" y="3209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0" name="Rectangle 136"/>
            <p:cNvSpPr>
              <a:spLocks noChangeArrowheads="1"/>
            </p:cNvSpPr>
            <p:nvPr/>
          </p:nvSpPr>
          <p:spPr bwMode="auto">
            <a:xfrm>
              <a:off x="2437" y="3209"/>
              <a:ext cx="586" cy="13"/>
            </a:xfrm>
            <a:prstGeom prst="rect">
              <a:avLst/>
            </a:prstGeom>
            <a:solidFill>
              <a:srgbClr val="007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1" name="Rectangle 137"/>
            <p:cNvSpPr>
              <a:spLocks noChangeArrowheads="1"/>
            </p:cNvSpPr>
            <p:nvPr/>
          </p:nvSpPr>
          <p:spPr bwMode="auto">
            <a:xfrm>
              <a:off x="2437" y="3222"/>
              <a:ext cx="586" cy="14"/>
            </a:xfrm>
            <a:prstGeom prst="rect">
              <a:avLst/>
            </a:prstGeom>
            <a:solidFill>
              <a:srgbClr val="0079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62" name="Picture 138"/>
            <p:cNvPicPr>
              <a:picLocks noChangeAspect="1" noChangeArrowheads="1"/>
            </p:cNvPicPr>
            <p:nvPr/>
          </p:nvPicPr>
          <p:blipFill>
            <a:blip r:embed="rId45"/>
            <a:srcRect/>
            <a:stretch>
              <a:fillRect/>
            </a:stretch>
          </p:blipFill>
          <p:spPr bwMode="auto">
            <a:xfrm>
              <a:off x="2437" y="3222"/>
              <a:ext cx="5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3" name="Rectangle 139"/>
            <p:cNvSpPr>
              <a:spLocks noChangeArrowheads="1"/>
            </p:cNvSpPr>
            <p:nvPr/>
          </p:nvSpPr>
          <p:spPr bwMode="auto">
            <a:xfrm>
              <a:off x="2437" y="3222"/>
              <a:ext cx="586" cy="14"/>
            </a:xfrm>
            <a:prstGeom prst="rect">
              <a:avLst/>
            </a:prstGeom>
            <a:solidFill>
              <a:srgbClr val="0079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4" name="Rectangle 140"/>
            <p:cNvSpPr>
              <a:spLocks noChangeArrowheads="1"/>
            </p:cNvSpPr>
            <p:nvPr/>
          </p:nvSpPr>
          <p:spPr bwMode="auto">
            <a:xfrm>
              <a:off x="2437" y="3236"/>
              <a:ext cx="586" cy="6"/>
            </a:xfrm>
            <a:prstGeom prst="rect">
              <a:avLst/>
            </a:prstGeom>
            <a:solidFill>
              <a:srgbClr val="0077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65" name="Picture 141"/>
            <p:cNvPicPr>
              <a:picLocks noChangeAspect="1" noChangeArrowheads="1"/>
            </p:cNvPicPr>
            <p:nvPr/>
          </p:nvPicPr>
          <p:blipFill>
            <a:blip r:embed="rId46"/>
            <a:srcRect/>
            <a:stretch>
              <a:fillRect/>
            </a:stretch>
          </p:blipFill>
          <p:spPr bwMode="auto">
            <a:xfrm>
              <a:off x="2437" y="3236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6" name="Rectangle 142"/>
            <p:cNvSpPr>
              <a:spLocks noChangeArrowheads="1"/>
            </p:cNvSpPr>
            <p:nvPr/>
          </p:nvSpPr>
          <p:spPr bwMode="auto">
            <a:xfrm>
              <a:off x="2437" y="3236"/>
              <a:ext cx="586" cy="6"/>
            </a:xfrm>
            <a:prstGeom prst="rect">
              <a:avLst/>
            </a:prstGeom>
            <a:solidFill>
              <a:srgbClr val="0077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7" name="Rectangle 143"/>
            <p:cNvSpPr>
              <a:spLocks noChangeArrowheads="1"/>
            </p:cNvSpPr>
            <p:nvPr/>
          </p:nvSpPr>
          <p:spPr bwMode="auto">
            <a:xfrm>
              <a:off x="2437" y="3242"/>
              <a:ext cx="586" cy="13"/>
            </a:xfrm>
            <a:prstGeom prst="rect">
              <a:avLst/>
            </a:prstGeom>
            <a:solidFill>
              <a:srgbClr val="0076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68" name="Picture 144"/>
            <p:cNvPicPr>
              <a:picLocks noChangeAspect="1" noChangeArrowheads="1"/>
            </p:cNvPicPr>
            <p:nvPr/>
          </p:nvPicPr>
          <p:blipFill>
            <a:blip r:embed="rId47"/>
            <a:srcRect/>
            <a:stretch>
              <a:fillRect/>
            </a:stretch>
          </p:blipFill>
          <p:spPr bwMode="auto">
            <a:xfrm>
              <a:off x="2437" y="3242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9" name="Rectangle 145"/>
            <p:cNvSpPr>
              <a:spLocks noChangeArrowheads="1"/>
            </p:cNvSpPr>
            <p:nvPr/>
          </p:nvSpPr>
          <p:spPr bwMode="auto">
            <a:xfrm>
              <a:off x="2437" y="3242"/>
              <a:ext cx="586" cy="13"/>
            </a:xfrm>
            <a:prstGeom prst="rect">
              <a:avLst/>
            </a:prstGeom>
            <a:solidFill>
              <a:srgbClr val="0076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0" name="Rectangle 146"/>
            <p:cNvSpPr>
              <a:spLocks noChangeArrowheads="1"/>
            </p:cNvSpPr>
            <p:nvPr/>
          </p:nvSpPr>
          <p:spPr bwMode="auto">
            <a:xfrm>
              <a:off x="2437" y="3255"/>
              <a:ext cx="586" cy="13"/>
            </a:xfrm>
            <a:prstGeom prst="rect">
              <a:avLst/>
            </a:prstGeom>
            <a:solidFill>
              <a:srgbClr val="0074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71" name="Picture 147"/>
            <p:cNvPicPr>
              <a:picLocks noChangeAspect="1" noChangeArrowheads="1"/>
            </p:cNvPicPr>
            <p:nvPr/>
          </p:nvPicPr>
          <p:blipFill>
            <a:blip r:embed="rId48"/>
            <a:srcRect/>
            <a:stretch>
              <a:fillRect/>
            </a:stretch>
          </p:blipFill>
          <p:spPr bwMode="auto">
            <a:xfrm>
              <a:off x="2437" y="3255"/>
              <a:ext cx="58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2" name="Rectangle 148"/>
            <p:cNvSpPr>
              <a:spLocks noChangeArrowheads="1"/>
            </p:cNvSpPr>
            <p:nvPr/>
          </p:nvSpPr>
          <p:spPr bwMode="auto">
            <a:xfrm>
              <a:off x="2437" y="3255"/>
              <a:ext cx="586" cy="13"/>
            </a:xfrm>
            <a:prstGeom prst="rect">
              <a:avLst/>
            </a:prstGeom>
            <a:solidFill>
              <a:srgbClr val="0074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3" name="Rectangle 149"/>
            <p:cNvSpPr>
              <a:spLocks noChangeArrowheads="1"/>
            </p:cNvSpPr>
            <p:nvPr/>
          </p:nvSpPr>
          <p:spPr bwMode="auto">
            <a:xfrm>
              <a:off x="2437" y="3268"/>
              <a:ext cx="586" cy="7"/>
            </a:xfrm>
            <a:prstGeom prst="rect">
              <a:avLst/>
            </a:prstGeom>
            <a:solidFill>
              <a:srgbClr val="0072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74" name="Picture 150"/>
            <p:cNvPicPr>
              <a:picLocks noChangeAspect="1" noChangeArrowheads="1"/>
            </p:cNvPicPr>
            <p:nvPr/>
          </p:nvPicPr>
          <p:blipFill>
            <a:blip r:embed="rId49"/>
            <a:srcRect/>
            <a:stretch>
              <a:fillRect/>
            </a:stretch>
          </p:blipFill>
          <p:spPr bwMode="auto">
            <a:xfrm>
              <a:off x="2437" y="3268"/>
              <a:ext cx="586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5" name="Rectangle 151"/>
            <p:cNvSpPr>
              <a:spLocks noChangeArrowheads="1"/>
            </p:cNvSpPr>
            <p:nvPr/>
          </p:nvSpPr>
          <p:spPr bwMode="auto">
            <a:xfrm>
              <a:off x="2437" y="3268"/>
              <a:ext cx="586" cy="7"/>
            </a:xfrm>
            <a:prstGeom prst="rect">
              <a:avLst/>
            </a:prstGeom>
            <a:solidFill>
              <a:srgbClr val="0072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6" name="Rectangle 152"/>
            <p:cNvSpPr>
              <a:spLocks noChangeArrowheads="1"/>
            </p:cNvSpPr>
            <p:nvPr/>
          </p:nvSpPr>
          <p:spPr bwMode="auto">
            <a:xfrm>
              <a:off x="2437" y="3275"/>
              <a:ext cx="586" cy="6"/>
            </a:xfrm>
            <a:prstGeom prst="rect">
              <a:avLst/>
            </a:prstGeom>
            <a:solidFill>
              <a:srgbClr val="00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77" name="Picture 153"/>
            <p:cNvPicPr>
              <a:picLocks noChangeAspect="1" noChangeArrowheads="1"/>
            </p:cNvPicPr>
            <p:nvPr/>
          </p:nvPicPr>
          <p:blipFill>
            <a:blip r:embed="rId50"/>
            <a:srcRect/>
            <a:stretch>
              <a:fillRect/>
            </a:stretch>
          </p:blipFill>
          <p:spPr bwMode="auto">
            <a:xfrm>
              <a:off x="2437" y="3275"/>
              <a:ext cx="586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8" name="Rectangle 154"/>
            <p:cNvSpPr>
              <a:spLocks noChangeArrowheads="1"/>
            </p:cNvSpPr>
            <p:nvPr/>
          </p:nvSpPr>
          <p:spPr bwMode="auto">
            <a:xfrm>
              <a:off x="2437" y="3275"/>
              <a:ext cx="586" cy="6"/>
            </a:xfrm>
            <a:prstGeom prst="rect">
              <a:avLst/>
            </a:prstGeom>
            <a:solidFill>
              <a:srgbClr val="00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9" name="Rectangle 155"/>
            <p:cNvSpPr>
              <a:spLocks noChangeArrowheads="1"/>
            </p:cNvSpPr>
            <p:nvPr/>
          </p:nvSpPr>
          <p:spPr bwMode="auto">
            <a:xfrm>
              <a:off x="2443" y="2906"/>
              <a:ext cx="571" cy="371"/>
            </a:xfrm>
            <a:prstGeom prst="rect">
              <a:avLst/>
            </a:prstGeom>
            <a:noFill/>
            <a:ln w="6350" cap="rnd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0" name="Rectangle 156"/>
            <p:cNvSpPr>
              <a:spLocks noChangeArrowheads="1"/>
            </p:cNvSpPr>
            <p:nvPr/>
          </p:nvSpPr>
          <p:spPr bwMode="auto">
            <a:xfrm>
              <a:off x="2637" y="3013"/>
              <a:ext cx="266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BRP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1" name="Rectangle 157"/>
            <p:cNvSpPr>
              <a:spLocks noChangeArrowheads="1"/>
            </p:cNvSpPr>
            <p:nvPr/>
          </p:nvSpPr>
          <p:spPr bwMode="auto">
            <a:xfrm>
              <a:off x="3150" y="2097"/>
              <a:ext cx="780" cy="412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82" name="Picture 158"/>
            <p:cNvPicPr>
              <a:picLocks noChangeAspect="1" noChangeArrowheads="1"/>
            </p:cNvPicPr>
            <p:nvPr/>
          </p:nvPicPr>
          <p:blipFill>
            <a:blip r:embed="rId51"/>
            <a:srcRect/>
            <a:stretch>
              <a:fillRect/>
            </a:stretch>
          </p:blipFill>
          <p:spPr bwMode="auto">
            <a:xfrm>
              <a:off x="3151" y="2103"/>
              <a:ext cx="777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3" name="Rectangle 159"/>
            <p:cNvSpPr>
              <a:spLocks noChangeArrowheads="1"/>
            </p:cNvSpPr>
            <p:nvPr/>
          </p:nvSpPr>
          <p:spPr bwMode="auto">
            <a:xfrm>
              <a:off x="3150" y="2097"/>
              <a:ext cx="780" cy="412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4" name="Rectangle 160"/>
            <p:cNvSpPr>
              <a:spLocks noChangeArrowheads="1"/>
            </p:cNvSpPr>
            <p:nvPr/>
          </p:nvSpPr>
          <p:spPr bwMode="auto">
            <a:xfrm>
              <a:off x="3144" y="2097"/>
              <a:ext cx="792" cy="42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5" name="Freeform 161"/>
            <p:cNvSpPr>
              <a:spLocks/>
            </p:cNvSpPr>
            <p:nvPr/>
          </p:nvSpPr>
          <p:spPr bwMode="auto">
            <a:xfrm>
              <a:off x="3148" y="2099"/>
              <a:ext cx="783" cy="415"/>
            </a:xfrm>
            <a:custGeom>
              <a:avLst/>
              <a:gdLst/>
              <a:ahLst/>
              <a:cxnLst>
                <a:cxn ang="0">
                  <a:pos x="8" y="998"/>
                </a:cxn>
                <a:cxn ang="0">
                  <a:pos x="2065" y="998"/>
                </a:cxn>
                <a:cxn ang="0">
                  <a:pos x="2057" y="1006"/>
                </a:cxn>
                <a:cxn ang="0">
                  <a:pos x="2057" y="8"/>
                </a:cxn>
                <a:cxn ang="0">
                  <a:pos x="2065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1006"/>
                </a:cxn>
                <a:cxn ang="0">
                  <a:pos x="8" y="1014"/>
                </a:cxn>
                <a:cxn ang="0">
                  <a:pos x="0" y="1006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065" y="0"/>
                </a:cxn>
                <a:cxn ang="0">
                  <a:pos x="2073" y="8"/>
                </a:cxn>
                <a:cxn ang="0">
                  <a:pos x="2073" y="1006"/>
                </a:cxn>
                <a:cxn ang="0">
                  <a:pos x="2065" y="1014"/>
                </a:cxn>
                <a:cxn ang="0">
                  <a:pos x="8" y="1014"/>
                </a:cxn>
                <a:cxn ang="0">
                  <a:pos x="0" y="1006"/>
                </a:cxn>
                <a:cxn ang="0">
                  <a:pos x="8" y="998"/>
                </a:cxn>
              </a:cxnLst>
              <a:rect l="0" t="0" r="r" b="b"/>
              <a:pathLst>
                <a:path w="2073" h="1014">
                  <a:moveTo>
                    <a:pt x="8" y="998"/>
                  </a:moveTo>
                  <a:lnTo>
                    <a:pt x="2065" y="998"/>
                  </a:lnTo>
                  <a:lnTo>
                    <a:pt x="2057" y="1006"/>
                  </a:lnTo>
                  <a:lnTo>
                    <a:pt x="2057" y="8"/>
                  </a:lnTo>
                  <a:lnTo>
                    <a:pt x="2065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006"/>
                  </a:lnTo>
                  <a:cubicBezTo>
                    <a:pt x="16" y="1010"/>
                    <a:pt x="13" y="1014"/>
                    <a:pt x="8" y="1014"/>
                  </a:cubicBezTo>
                  <a:cubicBezTo>
                    <a:pt x="4" y="1014"/>
                    <a:pt x="0" y="1010"/>
                    <a:pt x="0" y="1006"/>
                  </a:cubicBezTo>
                  <a:lnTo>
                    <a:pt x="0" y="8"/>
                  </a:lnTo>
                  <a:cubicBezTo>
                    <a:pt x="0" y="4"/>
                    <a:pt x="4" y="0"/>
                    <a:pt x="8" y="0"/>
                  </a:cubicBezTo>
                  <a:lnTo>
                    <a:pt x="2065" y="0"/>
                  </a:lnTo>
                  <a:cubicBezTo>
                    <a:pt x="2069" y="0"/>
                    <a:pt x="2073" y="4"/>
                    <a:pt x="2073" y="8"/>
                  </a:cubicBezTo>
                  <a:lnTo>
                    <a:pt x="2073" y="1006"/>
                  </a:lnTo>
                  <a:cubicBezTo>
                    <a:pt x="2073" y="1010"/>
                    <a:pt x="2069" y="1014"/>
                    <a:pt x="2065" y="1014"/>
                  </a:cubicBezTo>
                  <a:lnTo>
                    <a:pt x="8" y="1014"/>
                  </a:lnTo>
                  <a:cubicBezTo>
                    <a:pt x="4" y="1014"/>
                    <a:pt x="0" y="1010"/>
                    <a:pt x="0" y="1006"/>
                  </a:cubicBezTo>
                  <a:cubicBezTo>
                    <a:pt x="0" y="1001"/>
                    <a:pt x="4" y="998"/>
                    <a:pt x="8" y="9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6" name="Rectangle 162"/>
            <p:cNvSpPr>
              <a:spLocks noChangeArrowheads="1"/>
            </p:cNvSpPr>
            <p:nvPr/>
          </p:nvSpPr>
          <p:spPr bwMode="auto">
            <a:xfrm>
              <a:off x="3144" y="2097"/>
              <a:ext cx="792" cy="42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7" name="Rectangle 163"/>
            <p:cNvSpPr>
              <a:spLocks noChangeArrowheads="1"/>
            </p:cNvSpPr>
            <p:nvPr/>
          </p:nvSpPr>
          <p:spPr bwMode="auto">
            <a:xfrm>
              <a:off x="3132" y="2077"/>
              <a:ext cx="792" cy="7"/>
            </a:xfrm>
            <a:prstGeom prst="rect">
              <a:avLst/>
            </a:prstGeom>
            <a:solidFill>
              <a:srgbClr val="A4C2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8" name="Rectangle 164"/>
            <p:cNvSpPr>
              <a:spLocks noChangeArrowheads="1"/>
            </p:cNvSpPr>
            <p:nvPr/>
          </p:nvSpPr>
          <p:spPr bwMode="auto">
            <a:xfrm>
              <a:off x="3132" y="2084"/>
              <a:ext cx="792" cy="6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9" name="Rectangle 165"/>
            <p:cNvSpPr>
              <a:spLocks noChangeArrowheads="1"/>
            </p:cNvSpPr>
            <p:nvPr/>
          </p:nvSpPr>
          <p:spPr bwMode="auto">
            <a:xfrm>
              <a:off x="3132" y="2090"/>
              <a:ext cx="792" cy="7"/>
            </a:xfrm>
            <a:prstGeom prst="rect">
              <a:avLst/>
            </a:prstGeom>
            <a:solidFill>
              <a:srgbClr val="03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0" name="Rectangle 166"/>
            <p:cNvSpPr>
              <a:spLocks noChangeArrowheads="1"/>
            </p:cNvSpPr>
            <p:nvPr/>
          </p:nvSpPr>
          <p:spPr bwMode="auto">
            <a:xfrm>
              <a:off x="3132" y="2097"/>
              <a:ext cx="792" cy="7"/>
            </a:xfrm>
            <a:prstGeom prst="rect">
              <a:avLst/>
            </a:prstGeom>
            <a:solidFill>
              <a:srgbClr val="0573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1" name="Rectangle 167"/>
            <p:cNvSpPr>
              <a:spLocks noChangeArrowheads="1"/>
            </p:cNvSpPr>
            <p:nvPr/>
          </p:nvSpPr>
          <p:spPr bwMode="auto">
            <a:xfrm>
              <a:off x="3132" y="2104"/>
              <a:ext cx="792" cy="6"/>
            </a:xfrm>
            <a:prstGeom prst="rect">
              <a:avLst/>
            </a:prstGeom>
            <a:solidFill>
              <a:srgbClr val="0874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2" name="Rectangle 168"/>
            <p:cNvSpPr>
              <a:spLocks noChangeArrowheads="1"/>
            </p:cNvSpPr>
            <p:nvPr/>
          </p:nvSpPr>
          <p:spPr bwMode="auto">
            <a:xfrm>
              <a:off x="3132" y="2110"/>
              <a:ext cx="792" cy="7"/>
            </a:xfrm>
            <a:prstGeom prst="rect">
              <a:avLst/>
            </a:prstGeom>
            <a:solidFill>
              <a:srgbClr val="0A75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3" name="Rectangle 169"/>
            <p:cNvSpPr>
              <a:spLocks noChangeArrowheads="1"/>
            </p:cNvSpPr>
            <p:nvPr/>
          </p:nvSpPr>
          <p:spPr bwMode="auto">
            <a:xfrm>
              <a:off x="3132" y="2117"/>
              <a:ext cx="792" cy="6"/>
            </a:xfrm>
            <a:prstGeom prst="rect">
              <a:avLst/>
            </a:prstGeom>
            <a:solidFill>
              <a:srgbClr val="0D76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4" name="Rectangle 170"/>
            <p:cNvSpPr>
              <a:spLocks noChangeArrowheads="1"/>
            </p:cNvSpPr>
            <p:nvPr/>
          </p:nvSpPr>
          <p:spPr bwMode="auto">
            <a:xfrm>
              <a:off x="3132" y="2123"/>
              <a:ext cx="792" cy="7"/>
            </a:xfrm>
            <a:prstGeom prst="rect">
              <a:avLst/>
            </a:prstGeom>
            <a:solidFill>
              <a:srgbClr val="1078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5" name="Rectangle 171"/>
            <p:cNvSpPr>
              <a:spLocks noChangeArrowheads="1"/>
            </p:cNvSpPr>
            <p:nvPr/>
          </p:nvSpPr>
          <p:spPr bwMode="auto">
            <a:xfrm>
              <a:off x="3132" y="2130"/>
              <a:ext cx="792" cy="6"/>
            </a:xfrm>
            <a:prstGeom prst="rect">
              <a:avLst/>
            </a:prstGeom>
            <a:solidFill>
              <a:srgbClr val="1279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6" name="Rectangle 172"/>
            <p:cNvSpPr>
              <a:spLocks noChangeArrowheads="1"/>
            </p:cNvSpPr>
            <p:nvPr/>
          </p:nvSpPr>
          <p:spPr bwMode="auto">
            <a:xfrm>
              <a:off x="3132" y="2136"/>
              <a:ext cx="792" cy="7"/>
            </a:xfrm>
            <a:prstGeom prst="rect">
              <a:avLst/>
            </a:prstGeom>
            <a:solidFill>
              <a:srgbClr val="157A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7" name="Rectangle 173"/>
            <p:cNvSpPr>
              <a:spLocks noChangeArrowheads="1"/>
            </p:cNvSpPr>
            <p:nvPr/>
          </p:nvSpPr>
          <p:spPr bwMode="auto">
            <a:xfrm>
              <a:off x="3132" y="2143"/>
              <a:ext cx="792" cy="6"/>
            </a:xfrm>
            <a:prstGeom prst="rect">
              <a:avLst/>
            </a:prstGeom>
            <a:solidFill>
              <a:srgbClr val="187C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8" name="Rectangle 174"/>
            <p:cNvSpPr>
              <a:spLocks noChangeArrowheads="1"/>
            </p:cNvSpPr>
            <p:nvPr/>
          </p:nvSpPr>
          <p:spPr bwMode="auto">
            <a:xfrm>
              <a:off x="3132" y="2149"/>
              <a:ext cx="792" cy="7"/>
            </a:xfrm>
            <a:prstGeom prst="rect">
              <a:avLst/>
            </a:prstGeom>
            <a:solidFill>
              <a:srgbClr val="1A7D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9" name="Rectangle 175"/>
            <p:cNvSpPr>
              <a:spLocks noChangeArrowheads="1"/>
            </p:cNvSpPr>
            <p:nvPr/>
          </p:nvSpPr>
          <p:spPr bwMode="auto">
            <a:xfrm>
              <a:off x="3132" y="2156"/>
              <a:ext cx="792" cy="6"/>
            </a:xfrm>
            <a:prstGeom prst="rect">
              <a:avLst/>
            </a:prstGeom>
            <a:solidFill>
              <a:srgbClr val="1D7F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0" name="Rectangle 176"/>
            <p:cNvSpPr>
              <a:spLocks noChangeArrowheads="1"/>
            </p:cNvSpPr>
            <p:nvPr/>
          </p:nvSpPr>
          <p:spPr bwMode="auto">
            <a:xfrm>
              <a:off x="3132" y="2162"/>
              <a:ext cx="792" cy="7"/>
            </a:xfrm>
            <a:prstGeom prst="rect">
              <a:avLst/>
            </a:prstGeom>
            <a:solidFill>
              <a:srgbClr val="1F80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1" name="Rectangle 177"/>
            <p:cNvSpPr>
              <a:spLocks noChangeArrowheads="1"/>
            </p:cNvSpPr>
            <p:nvPr/>
          </p:nvSpPr>
          <p:spPr bwMode="auto">
            <a:xfrm>
              <a:off x="3132" y="2169"/>
              <a:ext cx="792" cy="7"/>
            </a:xfrm>
            <a:prstGeom prst="rect">
              <a:avLst/>
            </a:prstGeom>
            <a:solidFill>
              <a:srgbClr val="2281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2" name="Rectangle 178"/>
            <p:cNvSpPr>
              <a:spLocks noChangeArrowheads="1"/>
            </p:cNvSpPr>
            <p:nvPr/>
          </p:nvSpPr>
          <p:spPr bwMode="auto">
            <a:xfrm>
              <a:off x="3132" y="2176"/>
              <a:ext cx="792" cy="6"/>
            </a:xfrm>
            <a:prstGeom prst="rect">
              <a:avLst/>
            </a:prstGeom>
            <a:solidFill>
              <a:srgbClr val="2583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3" name="Rectangle 179"/>
            <p:cNvSpPr>
              <a:spLocks noChangeArrowheads="1"/>
            </p:cNvSpPr>
            <p:nvPr/>
          </p:nvSpPr>
          <p:spPr bwMode="auto">
            <a:xfrm>
              <a:off x="3132" y="2182"/>
              <a:ext cx="792" cy="7"/>
            </a:xfrm>
            <a:prstGeom prst="rect">
              <a:avLst/>
            </a:prstGeom>
            <a:solidFill>
              <a:srgbClr val="2784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4" name="Rectangle 180"/>
            <p:cNvSpPr>
              <a:spLocks noChangeArrowheads="1"/>
            </p:cNvSpPr>
            <p:nvPr/>
          </p:nvSpPr>
          <p:spPr bwMode="auto">
            <a:xfrm>
              <a:off x="3132" y="2189"/>
              <a:ext cx="792" cy="6"/>
            </a:xfrm>
            <a:prstGeom prst="rect">
              <a:avLst/>
            </a:prstGeom>
            <a:solidFill>
              <a:srgbClr val="2A85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5" name="Rectangle 181"/>
            <p:cNvSpPr>
              <a:spLocks noChangeArrowheads="1"/>
            </p:cNvSpPr>
            <p:nvPr/>
          </p:nvSpPr>
          <p:spPr bwMode="auto">
            <a:xfrm>
              <a:off x="3132" y="2195"/>
              <a:ext cx="792" cy="7"/>
            </a:xfrm>
            <a:prstGeom prst="rect">
              <a:avLst/>
            </a:prstGeom>
            <a:solidFill>
              <a:srgbClr val="2C86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6" name="Rectangle 182"/>
            <p:cNvSpPr>
              <a:spLocks noChangeArrowheads="1"/>
            </p:cNvSpPr>
            <p:nvPr/>
          </p:nvSpPr>
          <p:spPr bwMode="auto">
            <a:xfrm>
              <a:off x="3132" y="2202"/>
              <a:ext cx="792" cy="6"/>
            </a:xfrm>
            <a:prstGeom prst="rect">
              <a:avLst/>
            </a:prstGeom>
            <a:solidFill>
              <a:srgbClr val="2F87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7" name="Rectangle 183"/>
            <p:cNvSpPr>
              <a:spLocks noChangeArrowheads="1"/>
            </p:cNvSpPr>
            <p:nvPr/>
          </p:nvSpPr>
          <p:spPr bwMode="auto">
            <a:xfrm>
              <a:off x="3132" y="2208"/>
              <a:ext cx="792" cy="7"/>
            </a:xfrm>
            <a:prstGeom prst="rect">
              <a:avLst/>
            </a:prstGeom>
            <a:solidFill>
              <a:srgbClr val="3189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8" name="Rectangle 184"/>
            <p:cNvSpPr>
              <a:spLocks noChangeArrowheads="1"/>
            </p:cNvSpPr>
            <p:nvPr/>
          </p:nvSpPr>
          <p:spPr bwMode="auto">
            <a:xfrm>
              <a:off x="3132" y="2215"/>
              <a:ext cx="792" cy="6"/>
            </a:xfrm>
            <a:prstGeom prst="rect">
              <a:avLst/>
            </a:prstGeom>
            <a:solidFill>
              <a:srgbClr val="348A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9" name="Rectangle 185"/>
            <p:cNvSpPr>
              <a:spLocks noChangeArrowheads="1"/>
            </p:cNvSpPr>
            <p:nvPr/>
          </p:nvSpPr>
          <p:spPr bwMode="auto">
            <a:xfrm>
              <a:off x="3132" y="2221"/>
              <a:ext cx="792" cy="7"/>
            </a:xfrm>
            <a:prstGeom prst="rect">
              <a:avLst/>
            </a:prstGeom>
            <a:solidFill>
              <a:srgbClr val="368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0" name="Rectangle 186"/>
            <p:cNvSpPr>
              <a:spLocks noChangeArrowheads="1"/>
            </p:cNvSpPr>
            <p:nvPr/>
          </p:nvSpPr>
          <p:spPr bwMode="auto">
            <a:xfrm>
              <a:off x="3132" y="2228"/>
              <a:ext cx="792" cy="6"/>
            </a:xfrm>
            <a:prstGeom prst="rect">
              <a:avLst/>
            </a:prstGeom>
            <a:solidFill>
              <a:srgbClr val="398C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1" name="Rectangle 187"/>
            <p:cNvSpPr>
              <a:spLocks noChangeArrowheads="1"/>
            </p:cNvSpPr>
            <p:nvPr/>
          </p:nvSpPr>
          <p:spPr bwMode="auto">
            <a:xfrm>
              <a:off x="3132" y="2234"/>
              <a:ext cx="792" cy="7"/>
            </a:xfrm>
            <a:prstGeom prst="rect">
              <a:avLst/>
            </a:prstGeom>
            <a:solidFill>
              <a:srgbClr val="3B8E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2" name="Rectangle 188"/>
            <p:cNvSpPr>
              <a:spLocks noChangeArrowheads="1"/>
            </p:cNvSpPr>
            <p:nvPr/>
          </p:nvSpPr>
          <p:spPr bwMode="auto">
            <a:xfrm>
              <a:off x="3132" y="2241"/>
              <a:ext cx="792" cy="6"/>
            </a:xfrm>
            <a:prstGeom prst="rect">
              <a:avLst/>
            </a:prstGeom>
            <a:solidFill>
              <a:srgbClr val="3E8F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3" name="Rectangle 189"/>
            <p:cNvSpPr>
              <a:spLocks noChangeArrowheads="1"/>
            </p:cNvSpPr>
            <p:nvPr/>
          </p:nvSpPr>
          <p:spPr bwMode="auto">
            <a:xfrm>
              <a:off x="3132" y="2247"/>
              <a:ext cx="792" cy="7"/>
            </a:xfrm>
            <a:prstGeom prst="rect">
              <a:avLst/>
            </a:prstGeom>
            <a:solidFill>
              <a:srgbClr val="419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4" name="Rectangle 190"/>
            <p:cNvSpPr>
              <a:spLocks noChangeArrowheads="1"/>
            </p:cNvSpPr>
            <p:nvPr/>
          </p:nvSpPr>
          <p:spPr bwMode="auto">
            <a:xfrm>
              <a:off x="3132" y="2254"/>
              <a:ext cx="792" cy="7"/>
            </a:xfrm>
            <a:prstGeom prst="rect">
              <a:avLst/>
            </a:prstGeom>
            <a:solidFill>
              <a:srgbClr val="439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5" name="Rectangle 191"/>
            <p:cNvSpPr>
              <a:spLocks noChangeArrowheads="1"/>
            </p:cNvSpPr>
            <p:nvPr/>
          </p:nvSpPr>
          <p:spPr bwMode="auto">
            <a:xfrm>
              <a:off x="3132" y="2261"/>
              <a:ext cx="792" cy="6"/>
            </a:xfrm>
            <a:prstGeom prst="rect">
              <a:avLst/>
            </a:prstGeom>
            <a:solidFill>
              <a:srgbClr val="4693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6" name="Rectangle 192"/>
            <p:cNvSpPr>
              <a:spLocks noChangeArrowheads="1"/>
            </p:cNvSpPr>
            <p:nvPr/>
          </p:nvSpPr>
          <p:spPr bwMode="auto">
            <a:xfrm>
              <a:off x="3132" y="2267"/>
              <a:ext cx="792" cy="7"/>
            </a:xfrm>
            <a:prstGeom prst="rect">
              <a:avLst/>
            </a:prstGeom>
            <a:solidFill>
              <a:srgbClr val="4994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7" name="Rectangle 193"/>
            <p:cNvSpPr>
              <a:spLocks noChangeArrowheads="1"/>
            </p:cNvSpPr>
            <p:nvPr/>
          </p:nvSpPr>
          <p:spPr bwMode="auto">
            <a:xfrm>
              <a:off x="3132" y="2274"/>
              <a:ext cx="792" cy="6"/>
            </a:xfrm>
            <a:prstGeom prst="rect">
              <a:avLst/>
            </a:prstGeom>
            <a:solidFill>
              <a:srgbClr val="4B95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8" name="Rectangle 194"/>
            <p:cNvSpPr>
              <a:spLocks noChangeArrowheads="1"/>
            </p:cNvSpPr>
            <p:nvPr/>
          </p:nvSpPr>
          <p:spPr bwMode="auto">
            <a:xfrm>
              <a:off x="3132" y="2280"/>
              <a:ext cx="792" cy="7"/>
            </a:xfrm>
            <a:prstGeom prst="rect">
              <a:avLst/>
            </a:prstGeom>
            <a:solidFill>
              <a:srgbClr val="4E9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9" name="Rectangle 195"/>
            <p:cNvSpPr>
              <a:spLocks noChangeArrowheads="1"/>
            </p:cNvSpPr>
            <p:nvPr/>
          </p:nvSpPr>
          <p:spPr bwMode="auto">
            <a:xfrm>
              <a:off x="3132" y="2287"/>
              <a:ext cx="792" cy="6"/>
            </a:xfrm>
            <a:prstGeom prst="rect">
              <a:avLst/>
            </a:prstGeom>
            <a:solidFill>
              <a:srgbClr val="5098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0" name="Rectangle 196"/>
            <p:cNvSpPr>
              <a:spLocks noChangeArrowheads="1"/>
            </p:cNvSpPr>
            <p:nvPr/>
          </p:nvSpPr>
          <p:spPr bwMode="auto">
            <a:xfrm>
              <a:off x="3132" y="2293"/>
              <a:ext cx="792" cy="7"/>
            </a:xfrm>
            <a:prstGeom prst="rect">
              <a:avLst/>
            </a:prstGeom>
            <a:solidFill>
              <a:srgbClr val="539A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1" name="Rectangle 197"/>
            <p:cNvSpPr>
              <a:spLocks noChangeArrowheads="1"/>
            </p:cNvSpPr>
            <p:nvPr/>
          </p:nvSpPr>
          <p:spPr bwMode="auto">
            <a:xfrm>
              <a:off x="3132" y="2300"/>
              <a:ext cx="792" cy="6"/>
            </a:xfrm>
            <a:prstGeom prst="rect">
              <a:avLst/>
            </a:prstGeom>
            <a:solidFill>
              <a:srgbClr val="559B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2" name="Rectangle 198"/>
            <p:cNvSpPr>
              <a:spLocks noChangeArrowheads="1"/>
            </p:cNvSpPr>
            <p:nvPr/>
          </p:nvSpPr>
          <p:spPr bwMode="auto">
            <a:xfrm>
              <a:off x="3132" y="2306"/>
              <a:ext cx="792" cy="7"/>
            </a:xfrm>
            <a:prstGeom prst="rect">
              <a:avLst/>
            </a:prstGeom>
            <a:solidFill>
              <a:srgbClr val="589C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3" name="Rectangle 199"/>
            <p:cNvSpPr>
              <a:spLocks noChangeArrowheads="1"/>
            </p:cNvSpPr>
            <p:nvPr/>
          </p:nvSpPr>
          <p:spPr bwMode="auto">
            <a:xfrm>
              <a:off x="3132" y="2313"/>
              <a:ext cx="792" cy="6"/>
            </a:xfrm>
            <a:prstGeom prst="rect">
              <a:avLst/>
            </a:prstGeom>
            <a:solidFill>
              <a:srgbClr val="5A9E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4" name="Rectangle 200"/>
            <p:cNvSpPr>
              <a:spLocks noChangeArrowheads="1"/>
            </p:cNvSpPr>
            <p:nvPr/>
          </p:nvSpPr>
          <p:spPr bwMode="auto">
            <a:xfrm>
              <a:off x="3132" y="2319"/>
              <a:ext cx="792" cy="7"/>
            </a:xfrm>
            <a:prstGeom prst="rect">
              <a:avLst/>
            </a:prstGeom>
            <a:solidFill>
              <a:srgbClr val="5D9F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5" name="Rectangle 201"/>
            <p:cNvSpPr>
              <a:spLocks noChangeArrowheads="1"/>
            </p:cNvSpPr>
            <p:nvPr/>
          </p:nvSpPr>
          <p:spPr bwMode="auto">
            <a:xfrm>
              <a:off x="3132" y="2326"/>
              <a:ext cx="792" cy="7"/>
            </a:xfrm>
            <a:prstGeom prst="rect">
              <a:avLst/>
            </a:prstGeom>
            <a:solidFill>
              <a:srgbClr val="5FA0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6" name="Rectangle 202"/>
            <p:cNvSpPr>
              <a:spLocks noChangeArrowheads="1"/>
            </p:cNvSpPr>
            <p:nvPr/>
          </p:nvSpPr>
          <p:spPr bwMode="auto">
            <a:xfrm>
              <a:off x="3132" y="2333"/>
              <a:ext cx="792" cy="6"/>
            </a:xfrm>
            <a:prstGeom prst="rect">
              <a:avLst/>
            </a:prstGeom>
            <a:solidFill>
              <a:srgbClr val="62A1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7" name="Rectangle 203"/>
            <p:cNvSpPr>
              <a:spLocks noChangeArrowheads="1"/>
            </p:cNvSpPr>
            <p:nvPr/>
          </p:nvSpPr>
          <p:spPr bwMode="auto">
            <a:xfrm>
              <a:off x="3132" y="2339"/>
              <a:ext cx="792" cy="7"/>
            </a:xfrm>
            <a:prstGeom prst="rect">
              <a:avLst/>
            </a:prstGeom>
            <a:solidFill>
              <a:srgbClr val="65A3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8" name="Rectangle 204"/>
            <p:cNvSpPr>
              <a:spLocks noChangeArrowheads="1"/>
            </p:cNvSpPr>
            <p:nvPr/>
          </p:nvSpPr>
          <p:spPr bwMode="auto">
            <a:xfrm>
              <a:off x="3132" y="2346"/>
              <a:ext cx="792" cy="6"/>
            </a:xfrm>
            <a:prstGeom prst="rect">
              <a:avLst/>
            </a:prstGeom>
            <a:solidFill>
              <a:srgbClr val="68A4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430" name="Group 406"/>
          <p:cNvGrpSpPr>
            <a:grpSpLocks/>
          </p:cNvGrpSpPr>
          <p:nvPr/>
        </p:nvGrpSpPr>
        <p:grpSpPr bwMode="auto">
          <a:xfrm>
            <a:off x="2206625" y="3524252"/>
            <a:ext cx="3952875" cy="3294063"/>
            <a:chOff x="1434" y="2077"/>
            <a:chExt cx="2490" cy="2075"/>
          </a:xfrm>
        </p:grpSpPr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>
              <a:off x="3132" y="2352"/>
              <a:ext cx="792" cy="7"/>
            </a:xfrm>
            <a:prstGeom prst="rect">
              <a:avLst/>
            </a:prstGeom>
            <a:solidFill>
              <a:srgbClr val="6AA5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1" name="Rectangle 207"/>
            <p:cNvSpPr>
              <a:spLocks noChangeArrowheads="1"/>
            </p:cNvSpPr>
            <p:nvPr/>
          </p:nvSpPr>
          <p:spPr bwMode="auto">
            <a:xfrm>
              <a:off x="3132" y="2359"/>
              <a:ext cx="792" cy="6"/>
            </a:xfrm>
            <a:prstGeom prst="rect">
              <a:avLst/>
            </a:prstGeom>
            <a:solidFill>
              <a:srgbClr val="6DA6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2" name="Rectangle 208"/>
            <p:cNvSpPr>
              <a:spLocks noChangeArrowheads="1"/>
            </p:cNvSpPr>
            <p:nvPr/>
          </p:nvSpPr>
          <p:spPr bwMode="auto">
            <a:xfrm>
              <a:off x="3132" y="2365"/>
              <a:ext cx="792" cy="7"/>
            </a:xfrm>
            <a:prstGeom prst="rect">
              <a:avLst/>
            </a:prstGeom>
            <a:solidFill>
              <a:srgbClr val="6FA8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3" name="Rectangle 209"/>
            <p:cNvSpPr>
              <a:spLocks noChangeArrowheads="1"/>
            </p:cNvSpPr>
            <p:nvPr/>
          </p:nvSpPr>
          <p:spPr bwMode="auto">
            <a:xfrm>
              <a:off x="3132" y="2372"/>
              <a:ext cx="792" cy="6"/>
            </a:xfrm>
            <a:prstGeom prst="rect">
              <a:avLst/>
            </a:prstGeom>
            <a:solidFill>
              <a:srgbClr val="72A9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4" name="Rectangle 210"/>
            <p:cNvSpPr>
              <a:spLocks noChangeArrowheads="1"/>
            </p:cNvSpPr>
            <p:nvPr/>
          </p:nvSpPr>
          <p:spPr bwMode="auto">
            <a:xfrm>
              <a:off x="3132" y="2378"/>
              <a:ext cx="792" cy="7"/>
            </a:xfrm>
            <a:prstGeom prst="rect">
              <a:avLst/>
            </a:prstGeom>
            <a:solidFill>
              <a:srgbClr val="74AA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5" name="Rectangle 211"/>
            <p:cNvSpPr>
              <a:spLocks noChangeArrowheads="1"/>
            </p:cNvSpPr>
            <p:nvPr/>
          </p:nvSpPr>
          <p:spPr bwMode="auto">
            <a:xfrm>
              <a:off x="3132" y="2385"/>
              <a:ext cx="792" cy="6"/>
            </a:xfrm>
            <a:prstGeom prst="rect">
              <a:avLst/>
            </a:prstGeom>
            <a:solidFill>
              <a:srgbClr val="77A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>
              <a:off x="3132" y="2391"/>
              <a:ext cx="792" cy="7"/>
            </a:xfrm>
            <a:prstGeom prst="rect">
              <a:avLst/>
            </a:prstGeom>
            <a:solidFill>
              <a:srgbClr val="7AAD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7" name="Rectangle 213"/>
            <p:cNvSpPr>
              <a:spLocks noChangeArrowheads="1"/>
            </p:cNvSpPr>
            <p:nvPr/>
          </p:nvSpPr>
          <p:spPr bwMode="auto">
            <a:xfrm>
              <a:off x="3132" y="2398"/>
              <a:ext cx="792" cy="7"/>
            </a:xfrm>
            <a:prstGeom prst="rect">
              <a:avLst/>
            </a:prstGeom>
            <a:solidFill>
              <a:srgbClr val="7CAE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8" name="Rectangle 214"/>
            <p:cNvSpPr>
              <a:spLocks noChangeArrowheads="1"/>
            </p:cNvSpPr>
            <p:nvPr/>
          </p:nvSpPr>
          <p:spPr bwMode="auto">
            <a:xfrm>
              <a:off x="3132" y="2405"/>
              <a:ext cx="792" cy="6"/>
            </a:xfrm>
            <a:prstGeom prst="rect">
              <a:avLst/>
            </a:prstGeom>
            <a:solidFill>
              <a:srgbClr val="7FAF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9" name="Rectangle 215"/>
            <p:cNvSpPr>
              <a:spLocks noChangeArrowheads="1"/>
            </p:cNvSpPr>
            <p:nvPr/>
          </p:nvSpPr>
          <p:spPr bwMode="auto">
            <a:xfrm>
              <a:off x="3132" y="2411"/>
              <a:ext cx="792" cy="7"/>
            </a:xfrm>
            <a:prstGeom prst="rect">
              <a:avLst/>
            </a:prstGeom>
            <a:solidFill>
              <a:srgbClr val="81B0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0" name="Rectangle 216"/>
            <p:cNvSpPr>
              <a:spLocks noChangeArrowheads="1"/>
            </p:cNvSpPr>
            <p:nvPr/>
          </p:nvSpPr>
          <p:spPr bwMode="auto">
            <a:xfrm>
              <a:off x="3132" y="2418"/>
              <a:ext cx="792" cy="6"/>
            </a:xfrm>
            <a:prstGeom prst="rect">
              <a:avLst/>
            </a:prstGeom>
            <a:solidFill>
              <a:srgbClr val="84B1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1" name="Rectangle 217"/>
            <p:cNvSpPr>
              <a:spLocks noChangeArrowheads="1"/>
            </p:cNvSpPr>
            <p:nvPr/>
          </p:nvSpPr>
          <p:spPr bwMode="auto">
            <a:xfrm>
              <a:off x="3132" y="2424"/>
              <a:ext cx="792" cy="7"/>
            </a:xfrm>
            <a:prstGeom prst="rect">
              <a:avLst/>
            </a:prstGeom>
            <a:solidFill>
              <a:srgbClr val="86B3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2" name="Rectangle 218"/>
            <p:cNvSpPr>
              <a:spLocks noChangeArrowheads="1"/>
            </p:cNvSpPr>
            <p:nvPr/>
          </p:nvSpPr>
          <p:spPr bwMode="auto">
            <a:xfrm>
              <a:off x="3132" y="2431"/>
              <a:ext cx="792" cy="6"/>
            </a:xfrm>
            <a:prstGeom prst="rect">
              <a:avLst/>
            </a:prstGeom>
            <a:solidFill>
              <a:srgbClr val="89B4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3" name="Rectangle 219"/>
            <p:cNvSpPr>
              <a:spLocks noChangeArrowheads="1"/>
            </p:cNvSpPr>
            <p:nvPr/>
          </p:nvSpPr>
          <p:spPr bwMode="auto">
            <a:xfrm>
              <a:off x="3132" y="2437"/>
              <a:ext cx="792" cy="7"/>
            </a:xfrm>
            <a:prstGeom prst="rect">
              <a:avLst/>
            </a:prstGeom>
            <a:solidFill>
              <a:srgbClr val="8BB6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4" name="Rectangle 220"/>
            <p:cNvSpPr>
              <a:spLocks noChangeArrowheads="1"/>
            </p:cNvSpPr>
            <p:nvPr/>
          </p:nvSpPr>
          <p:spPr bwMode="auto">
            <a:xfrm>
              <a:off x="3132" y="2444"/>
              <a:ext cx="792" cy="6"/>
            </a:xfrm>
            <a:prstGeom prst="rect">
              <a:avLst/>
            </a:prstGeom>
            <a:solidFill>
              <a:srgbClr val="8EB7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5" name="Rectangle 221"/>
            <p:cNvSpPr>
              <a:spLocks noChangeArrowheads="1"/>
            </p:cNvSpPr>
            <p:nvPr/>
          </p:nvSpPr>
          <p:spPr bwMode="auto">
            <a:xfrm>
              <a:off x="3132" y="2450"/>
              <a:ext cx="792" cy="7"/>
            </a:xfrm>
            <a:prstGeom prst="rect">
              <a:avLst/>
            </a:prstGeom>
            <a:solidFill>
              <a:srgbClr val="90B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6" name="Rectangle 222"/>
            <p:cNvSpPr>
              <a:spLocks noChangeArrowheads="1"/>
            </p:cNvSpPr>
            <p:nvPr/>
          </p:nvSpPr>
          <p:spPr bwMode="auto">
            <a:xfrm>
              <a:off x="3132" y="2457"/>
              <a:ext cx="792" cy="6"/>
            </a:xfrm>
            <a:prstGeom prst="rect">
              <a:avLst/>
            </a:prstGeom>
            <a:solidFill>
              <a:srgbClr val="93BA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7" name="Rectangle 223"/>
            <p:cNvSpPr>
              <a:spLocks noChangeArrowheads="1"/>
            </p:cNvSpPr>
            <p:nvPr/>
          </p:nvSpPr>
          <p:spPr bwMode="auto">
            <a:xfrm>
              <a:off x="3132" y="2463"/>
              <a:ext cx="792" cy="7"/>
            </a:xfrm>
            <a:prstGeom prst="rect">
              <a:avLst/>
            </a:prstGeom>
            <a:solidFill>
              <a:srgbClr val="96BB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>
              <a:off x="3132" y="2470"/>
              <a:ext cx="792" cy="7"/>
            </a:xfrm>
            <a:prstGeom prst="rect">
              <a:avLst/>
            </a:prstGeom>
            <a:solidFill>
              <a:srgbClr val="99BC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9" name="Rectangle 225"/>
            <p:cNvSpPr>
              <a:spLocks noChangeArrowheads="1"/>
            </p:cNvSpPr>
            <p:nvPr/>
          </p:nvSpPr>
          <p:spPr bwMode="auto">
            <a:xfrm>
              <a:off x="3132" y="2477"/>
              <a:ext cx="792" cy="6"/>
            </a:xfrm>
            <a:prstGeom prst="rect">
              <a:avLst/>
            </a:prstGeom>
            <a:solidFill>
              <a:srgbClr val="9BBE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0" name="Rectangle 226"/>
            <p:cNvSpPr>
              <a:spLocks noChangeArrowheads="1"/>
            </p:cNvSpPr>
            <p:nvPr/>
          </p:nvSpPr>
          <p:spPr bwMode="auto">
            <a:xfrm>
              <a:off x="3132" y="2483"/>
              <a:ext cx="792" cy="7"/>
            </a:xfrm>
            <a:prstGeom prst="rect">
              <a:avLst/>
            </a:prstGeom>
            <a:solidFill>
              <a:srgbClr val="9EBF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1" name="Rectangle 227"/>
            <p:cNvSpPr>
              <a:spLocks noChangeArrowheads="1"/>
            </p:cNvSpPr>
            <p:nvPr/>
          </p:nvSpPr>
          <p:spPr bwMode="auto">
            <a:xfrm>
              <a:off x="3132" y="2490"/>
              <a:ext cx="792" cy="6"/>
            </a:xfrm>
            <a:prstGeom prst="rect">
              <a:avLst/>
            </a:prstGeom>
            <a:solidFill>
              <a:srgbClr val="A0C0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2" name="Rectangle 228"/>
            <p:cNvSpPr>
              <a:spLocks noChangeArrowheads="1"/>
            </p:cNvSpPr>
            <p:nvPr/>
          </p:nvSpPr>
          <p:spPr bwMode="auto">
            <a:xfrm>
              <a:off x="3132" y="2496"/>
              <a:ext cx="792" cy="7"/>
            </a:xfrm>
            <a:prstGeom prst="rect">
              <a:avLst/>
            </a:prstGeom>
            <a:solidFill>
              <a:srgbClr val="A3C1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3" name="Rectangle 229"/>
            <p:cNvSpPr>
              <a:spLocks noChangeArrowheads="1"/>
            </p:cNvSpPr>
            <p:nvPr/>
          </p:nvSpPr>
          <p:spPr bwMode="auto">
            <a:xfrm>
              <a:off x="3140" y="2090"/>
              <a:ext cx="777" cy="408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4" name="Rectangle 230"/>
            <p:cNvSpPr>
              <a:spLocks noChangeArrowheads="1"/>
            </p:cNvSpPr>
            <p:nvPr/>
          </p:nvSpPr>
          <p:spPr bwMode="auto">
            <a:xfrm>
              <a:off x="3368" y="2215"/>
              <a:ext cx="405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Supply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5" name="Rectangle 231"/>
            <p:cNvSpPr>
              <a:spLocks noChangeArrowheads="1"/>
            </p:cNvSpPr>
            <p:nvPr/>
          </p:nvSpPr>
          <p:spPr bwMode="auto">
            <a:xfrm>
              <a:off x="1470" y="2097"/>
              <a:ext cx="997" cy="412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256" name="Picture 232"/>
            <p:cNvPicPr>
              <a:picLocks noChangeAspect="1" noChangeArrowheads="1"/>
            </p:cNvPicPr>
            <p:nvPr/>
          </p:nvPicPr>
          <p:blipFill>
            <a:blip r:embed="rId52"/>
            <a:srcRect/>
            <a:stretch>
              <a:fillRect/>
            </a:stretch>
          </p:blipFill>
          <p:spPr bwMode="auto">
            <a:xfrm>
              <a:off x="1473" y="2103"/>
              <a:ext cx="993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57" name="Rectangle 233"/>
            <p:cNvSpPr>
              <a:spLocks noChangeArrowheads="1"/>
            </p:cNvSpPr>
            <p:nvPr/>
          </p:nvSpPr>
          <p:spPr bwMode="auto">
            <a:xfrm>
              <a:off x="1470" y="2097"/>
              <a:ext cx="997" cy="412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8" name="Rectangle 234"/>
            <p:cNvSpPr>
              <a:spLocks noChangeArrowheads="1"/>
            </p:cNvSpPr>
            <p:nvPr/>
          </p:nvSpPr>
          <p:spPr bwMode="auto">
            <a:xfrm>
              <a:off x="1464" y="2097"/>
              <a:ext cx="1009" cy="42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" name="Freeform 235"/>
            <p:cNvSpPr>
              <a:spLocks/>
            </p:cNvSpPr>
            <p:nvPr/>
          </p:nvSpPr>
          <p:spPr bwMode="auto">
            <a:xfrm>
              <a:off x="1470" y="2099"/>
              <a:ext cx="999" cy="415"/>
            </a:xfrm>
            <a:custGeom>
              <a:avLst/>
              <a:gdLst/>
              <a:ahLst/>
              <a:cxnLst>
                <a:cxn ang="0">
                  <a:pos x="8" y="998"/>
                </a:cxn>
                <a:cxn ang="0">
                  <a:pos x="2638" y="998"/>
                </a:cxn>
                <a:cxn ang="0">
                  <a:pos x="2630" y="1006"/>
                </a:cxn>
                <a:cxn ang="0">
                  <a:pos x="2630" y="8"/>
                </a:cxn>
                <a:cxn ang="0">
                  <a:pos x="2638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1006"/>
                </a:cxn>
                <a:cxn ang="0">
                  <a:pos x="8" y="1014"/>
                </a:cxn>
                <a:cxn ang="0">
                  <a:pos x="0" y="1006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638" y="0"/>
                </a:cxn>
                <a:cxn ang="0">
                  <a:pos x="2646" y="8"/>
                </a:cxn>
                <a:cxn ang="0">
                  <a:pos x="2646" y="1006"/>
                </a:cxn>
                <a:cxn ang="0">
                  <a:pos x="2638" y="1014"/>
                </a:cxn>
                <a:cxn ang="0">
                  <a:pos x="8" y="1014"/>
                </a:cxn>
                <a:cxn ang="0">
                  <a:pos x="0" y="1006"/>
                </a:cxn>
                <a:cxn ang="0">
                  <a:pos x="8" y="998"/>
                </a:cxn>
              </a:cxnLst>
              <a:rect l="0" t="0" r="r" b="b"/>
              <a:pathLst>
                <a:path w="2646" h="1014">
                  <a:moveTo>
                    <a:pt x="8" y="998"/>
                  </a:moveTo>
                  <a:lnTo>
                    <a:pt x="2638" y="998"/>
                  </a:lnTo>
                  <a:lnTo>
                    <a:pt x="2630" y="1006"/>
                  </a:lnTo>
                  <a:lnTo>
                    <a:pt x="2630" y="8"/>
                  </a:lnTo>
                  <a:lnTo>
                    <a:pt x="263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006"/>
                  </a:lnTo>
                  <a:cubicBezTo>
                    <a:pt x="16" y="1010"/>
                    <a:pt x="12" y="1014"/>
                    <a:pt x="8" y="1014"/>
                  </a:cubicBezTo>
                  <a:cubicBezTo>
                    <a:pt x="3" y="1014"/>
                    <a:pt x="0" y="1010"/>
                    <a:pt x="0" y="1006"/>
                  </a:cubicBezTo>
                  <a:lnTo>
                    <a:pt x="0" y="8"/>
                  </a:lnTo>
                  <a:cubicBezTo>
                    <a:pt x="0" y="4"/>
                    <a:pt x="3" y="0"/>
                    <a:pt x="8" y="0"/>
                  </a:cubicBezTo>
                  <a:lnTo>
                    <a:pt x="2638" y="0"/>
                  </a:lnTo>
                  <a:cubicBezTo>
                    <a:pt x="2643" y="0"/>
                    <a:pt x="2646" y="4"/>
                    <a:pt x="2646" y="8"/>
                  </a:cubicBezTo>
                  <a:lnTo>
                    <a:pt x="2646" y="1006"/>
                  </a:lnTo>
                  <a:cubicBezTo>
                    <a:pt x="2646" y="1010"/>
                    <a:pt x="2643" y="1014"/>
                    <a:pt x="2638" y="1014"/>
                  </a:cubicBezTo>
                  <a:lnTo>
                    <a:pt x="8" y="1014"/>
                  </a:lnTo>
                  <a:cubicBezTo>
                    <a:pt x="3" y="1014"/>
                    <a:pt x="0" y="1010"/>
                    <a:pt x="0" y="1006"/>
                  </a:cubicBezTo>
                  <a:cubicBezTo>
                    <a:pt x="0" y="1001"/>
                    <a:pt x="3" y="998"/>
                    <a:pt x="8" y="9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0" name="Rectangle 236"/>
            <p:cNvSpPr>
              <a:spLocks noChangeArrowheads="1"/>
            </p:cNvSpPr>
            <p:nvPr/>
          </p:nvSpPr>
          <p:spPr bwMode="auto">
            <a:xfrm>
              <a:off x="1464" y="2097"/>
              <a:ext cx="1009" cy="42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1" name="Rectangle 237"/>
            <p:cNvSpPr>
              <a:spLocks noChangeArrowheads="1"/>
            </p:cNvSpPr>
            <p:nvPr/>
          </p:nvSpPr>
          <p:spPr bwMode="auto">
            <a:xfrm>
              <a:off x="1452" y="2077"/>
              <a:ext cx="1009" cy="7"/>
            </a:xfrm>
            <a:prstGeom prst="rect">
              <a:avLst/>
            </a:prstGeom>
            <a:solidFill>
              <a:srgbClr val="A4C2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2" name="Rectangle 238"/>
            <p:cNvSpPr>
              <a:spLocks noChangeArrowheads="1"/>
            </p:cNvSpPr>
            <p:nvPr/>
          </p:nvSpPr>
          <p:spPr bwMode="auto">
            <a:xfrm>
              <a:off x="1452" y="2084"/>
              <a:ext cx="1009" cy="6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3" name="Rectangle 239"/>
            <p:cNvSpPr>
              <a:spLocks noChangeArrowheads="1"/>
            </p:cNvSpPr>
            <p:nvPr/>
          </p:nvSpPr>
          <p:spPr bwMode="auto">
            <a:xfrm>
              <a:off x="1452" y="2090"/>
              <a:ext cx="1009" cy="7"/>
            </a:xfrm>
            <a:prstGeom prst="rect">
              <a:avLst/>
            </a:prstGeom>
            <a:solidFill>
              <a:srgbClr val="03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4" name="Rectangle 240"/>
            <p:cNvSpPr>
              <a:spLocks noChangeArrowheads="1"/>
            </p:cNvSpPr>
            <p:nvPr/>
          </p:nvSpPr>
          <p:spPr bwMode="auto">
            <a:xfrm>
              <a:off x="1452" y="2097"/>
              <a:ext cx="1009" cy="7"/>
            </a:xfrm>
            <a:prstGeom prst="rect">
              <a:avLst/>
            </a:prstGeom>
            <a:solidFill>
              <a:srgbClr val="0573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5" name="Rectangle 241"/>
            <p:cNvSpPr>
              <a:spLocks noChangeArrowheads="1"/>
            </p:cNvSpPr>
            <p:nvPr/>
          </p:nvSpPr>
          <p:spPr bwMode="auto">
            <a:xfrm>
              <a:off x="1452" y="2104"/>
              <a:ext cx="1009" cy="6"/>
            </a:xfrm>
            <a:prstGeom prst="rect">
              <a:avLst/>
            </a:prstGeom>
            <a:solidFill>
              <a:srgbClr val="0874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6" name="Rectangle 242"/>
            <p:cNvSpPr>
              <a:spLocks noChangeArrowheads="1"/>
            </p:cNvSpPr>
            <p:nvPr/>
          </p:nvSpPr>
          <p:spPr bwMode="auto">
            <a:xfrm>
              <a:off x="1452" y="2110"/>
              <a:ext cx="1009" cy="7"/>
            </a:xfrm>
            <a:prstGeom prst="rect">
              <a:avLst/>
            </a:prstGeom>
            <a:solidFill>
              <a:srgbClr val="0A75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7" name="Rectangle 243"/>
            <p:cNvSpPr>
              <a:spLocks noChangeArrowheads="1"/>
            </p:cNvSpPr>
            <p:nvPr/>
          </p:nvSpPr>
          <p:spPr bwMode="auto">
            <a:xfrm>
              <a:off x="1452" y="2117"/>
              <a:ext cx="1009" cy="6"/>
            </a:xfrm>
            <a:prstGeom prst="rect">
              <a:avLst/>
            </a:prstGeom>
            <a:solidFill>
              <a:srgbClr val="0D76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8" name="Rectangle 244"/>
            <p:cNvSpPr>
              <a:spLocks noChangeArrowheads="1"/>
            </p:cNvSpPr>
            <p:nvPr/>
          </p:nvSpPr>
          <p:spPr bwMode="auto">
            <a:xfrm>
              <a:off x="1452" y="2123"/>
              <a:ext cx="1009" cy="7"/>
            </a:xfrm>
            <a:prstGeom prst="rect">
              <a:avLst/>
            </a:prstGeom>
            <a:solidFill>
              <a:srgbClr val="1078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9" name="Rectangle 245"/>
            <p:cNvSpPr>
              <a:spLocks noChangeArrowheads="1"/>
            </p:cNvSpPr>
            <p:nvPr/>
          </p:nvSpPr>
          <p:spPr bwMode="auto">
            <a:xfrm>
              <a:off x="1452" y="2130"/>
              <a:ext cx="1009" cy="6"/>
            </a:xfrm>
            <a:prstGeom prst="rect">
              <a:avLst/>
            </a:prstGeom>
            <a:solidFill>
              <a:srgbClr val="1279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0" name="Rectangle 246"/>
            <p:cNvSpPr>
              <a:spLocks noChangeArrowheads="1"/>
            </p:cNvSpPr>
            <p:nvPr/>
          </p:nvSpPr>
          <p:spPr bwMode="auto">
            <a:xfrm>
              <a:off x="1452" y="2136"/>
              <a:ext cx="1009" cy="7"/>
            </a:xfrm>
            <a:prstGeom prst="rect">
              <a:avLst/>
            </a:prstGeom>
            <a:solidFill>
              <a:srgbClr val="157A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1" name="Rectangle 247"/>
            <p:cNvSpPr>
              <a:spLocks noChangeArrowheads="1"/>
            </p:cNvSpPr>
            <p:nvPr/>
          </p:nvSpPr>
          <p:spPr bwMode="auto">
            <a:xfrm>
              <a:off x="1452" y="2143"/>
              <a:ext cx="1009" cy="6"/>
            </a:xfrm>
            <a:prstGeom prst="rect">
              <a:avLst/>
            </a:prstGeom>
            <a:solidFill>
              <a:srgbClr val="187C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2" name="Rectangle 248"/>
            <p:cNvSpPr>
              <a:spLocks noChangeArrowheads="1"/>
            </p:cNvSpPr>
            <p:nvPr/>
          </p:nvSpPr>
          <p:spPr bwMode="auto">
            <a:xfrm>
              <a:off x="1452" y="2149"/>
              <a:ext cx="1009" cy="7"/>
            </a:xfrm>
            <a:prstGeom prst="rect">
              <a:avLst/>
            </a:prstGeom>
            <a:solidFill>
              <a:srgbClr val="1A7D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3" name="Rectangle 249"/>
            <p:cNvSpPr>
              <a:spLocks noChangeArrowheads="1"/>
            </p:cNvSpPr>
            <p:nvPr/>
          </p:nvSpPr>
          <p:spPr bwMode="auto">
            <a:xfrm>
              <a:off x="1452" y="2156"/>
              <a:ext cx="1009" cy="6"/>
            </a:xfrm>
            <a:prstGeom prst="rect">
              <a:avLst/>
            </a:prstGeom>
            <a:solidFill>
              <a:srgbClr val="1D7F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4" name="Rectangle 250"/>
            <p:cNvSpPr>
              <a:spLocks noChangeArrowheads="1"/>
            </p:cNvSpPr>
            <p:nvPr/>
          </p:nvSpPr>
          <p:spPr bwMode="auto">
            <a:xfrm>
              <a:off x="1452" y="2162"/>
              <a:ext cx="1009" cy="7"/>
            </a:xfrm>
            <a:prstGeom prst="rect">
              <a:avLst/>
            </a:prstGeom>
            <a:solidFill>
              <a:srgbClr val="1F80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5" name="Rectangle 251"/>
            <p:cNvSpPr>
              <a:spLocks noChangeArrowheads="1"/>
            </p:cNvSpPr>
            <p:nvPr/>
          </p:nvSpPr>
          <p:spPr bwMode="auto">
            <a:xfrm>
              <a:off x="1452" y="2169"/>
              <a:ext cx="1009" cy="7"/>
            </a:xfrm>
            <a:prstGeom prst="rect">
              <a:avLst/>
            </a:prstGeom>
            <a:solidFill>
              <a:srgbClr val="2281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6" name="Rectangle 252"/>
            <p:cNvSpPr>
              <a:spLocks noChangeArrowheads="1"/>
            </p:cNvSpPr>
            <p:nvPr/>
          </p:nvSpPr>
          <p:spPr bwMode="auto">
            <a:xfrm>
              <a:off x="1452" y="2176"/>
              <a:ext cx="1009" cy="6"/>
            </a:xfrm>
            <a:prstGeom prst="rect">
              <a:avLst/>
            </a:prstGeom>
            <a:solidFill>
              <a:srgbClr val="2583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7" name="Rectangle 253"/>
            <p:cNvSpPr>
              <a:spLocks noChangeArrowheads="1"/>
            </p:cNvSpPr>
            <p:nvPr/>
          </p:nvSpPr>
          <p:spPr bwMode="auto">
            <a:xfrm>
              <a:off x="1452" y="2182"/>
              <a:ext cx="1009" cy="7"/>
            </a:xfrm>
            <a:prstGeom prst="rect">
              <a:avLst/>
            </a:prstGeom>
            <a:solidFill>
              <a:srgbClr val="2784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8" name="Rectangle 254"/>
            <p:cNvSpPr>
              <a:spLocks noChangeArrowheads="1"/>
            </p:cNvSpPr>
            <p:nvPr/>
          </p:nvSpPr>
          <p:spPr bwMode="auto">
            <a:xfrm>
              <a:off x="1452" y="2189"/>
              <a:ext cx="1009" cy="6"/>
            </a:xfrm>
            <a:prstGeom prst="rect">
              <a:avLst/>
            </a:prstGeom>
            <a:solidFill>
              <a:srgbClr val="2A85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9" name="Rectangle 255"/>
            <p:cNvSpPr>
              <a:spLocks noChangeArrowheads="1"/>
            </p:cNvSpPr>
            <p:nvPr/>
          </p:nvSpPr>
          <p:spPr bwMode="auto">
            <a:xfrm>
              <a:off x="1452" y="2195"/>
              <a:ext cx="1009" cy="7"/>
            </a:xfrm>
            <a:prstGeom prst="rect">
              <a:avLst/>
            </a:prstGeom>
            <a:solidFill>
              <a:srgbClr val="2C86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0" name="Rectangle 256"/>
            <p:cNvSpPr>
              <a:spLocks noChangeArrowheads="1"/>
            </p:cNvSpPr>
            <p:nvPr/>
          </p:nvSpPr>
          <p:spPr bwMode="auto">
            <a:xfrm>
              <a:off x="1452" y="2202"/>
              <a:ext cx="1009" cy="6"/>
            </a:xfrm>
            <a:prstGeom prst="rect">
              <a:avLst/>
            </a:prstGeom>
            <a:solidFill>
              <a:srgbClr val="2F87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1" name="Rectangle 257"/>
            <p:cNvSpPr>
              <a:spLocks noChangeArrowheads="1"/>
            </p:cNvSpPr>
            <p:nvPr/>
          </p:nvSpPr>
          <p:spPr bwMode="auto">
            <a:xfrm>
              <a:off x="1452" y="2208"/>
              <a:ext cx="1009" cy="7"/>
            </a:xfrm>
            <a:prstGeom prst="rect">
              <a:avLst/>
            </a:prstGeom>
            <a:solidFill>
              <a:srgbClr val="3189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2" name="Rectangle 258"/>
            <p:cNvSpPr>
              <a:spLocks noChangeArrowheads="1"/>
            </p:cNvSpPr>
            <p:nvPr/>
          </p:nvSpPr>
          <p:spPr bwMode="auto">
            <a:xfrm>
              <a:off x="1452" y="2215"/>
              <a:ext cx="1009" cy="6"/>
            </a:xfrm>
            <a:prstGeom prst="rect">
              <a:avLst/>
            </a:prstGeom>
            <a:solidFill>
              <a:srgbClr val="348A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3" name="Rectangle 259"/>
            <p:cNvSpPr>
              <a:spLocks noChangeArrowheads="1"/>
            </p:cNvSpPr>
            <p:nvPr/>
          </p:nvSpPr>
          <p:spPr bwMode="auto">
            <a:xfrm>
              <a:off x="1452" y="2221"/>
              <a:ext cx="1009" cy="7"/>
            </a:xfrm>
            <a:prstGeom prst="rect">
              <a:avLst/>
            </a:prstGeom>
            <a:solidFill>
              <a:srgbClr val="368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4" name="Rectangle 260"/>
            <p:cNvSpPr>
              <a:spLocks noChangeArrowheads="1"/>
            </p:cNvSpPr>
            <p:nvPr/>
          </p:nvSpPr>
          <p:spPr bwMode="auto">
            <a:xfrm>
              <a:off x="1452" y="2228"/>
              <a:ext cx="1009" cy="6"/>
            </a:xfrm>
            <a:prstGeom prst="rect">
              <a:avLst/>
            </a:prstGeom>
            <a:solidFill>
              <a:srgbClr val="398C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5" name="Rectangle 261"/>
            <p:cNvSpPr>
              <a:spLocks noChangeArrowheads="1"/>
            </p:cNvSpPr>
            <p:nvPr/>
          </p:nvSpPr>
          <p:spPr bwMode="auto">
            <a:xfrm>
              <a:off x="1452" y="2234"/>
              <a:ext cx="1009" cy="7"/>
            </a:xfrm>
            <a:prstGeom prst="rect">
              <a:avLst/>
            </a:prstGeom>
            <a:solidFill>
              <a:srgbClr val="3B8E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6" name="Rectangle 262"/>
            <p:cNvSpPr>
              <a:spLocks noChangeArrowheads="1"/>
            </p:cNvSpPr>
            <p:nvPr/>
          </p:nvSpPr>
          <p:spPr bwMode="auto">
            <a:xfrm>
              <a:off x="1452" y="2241"/>
              <a:ext cx="1009" cy="6"/>
            </a:xfrm>
            <a:prstGeom prst="rect">
              <a:avLst/>
            </a:prstGeom>
            <a:solidFill>
              <a:srgbClr val="3E8F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7" name="Rectangle 263"/>
            <p:cNvSpPr>
              <a:spLocks noChangeArrowheads="1"/>
            </p:cNvSpPr>
            <p:nvPr/>
          </p:nvSpPr>
          <p:spPr bwMode="auto">
            <a:xfrm>
              <a:off x="1452" y="2247"/>
              <a:ext cx="1009" cy="7"/>
            </a:xfrm>
            <a:prstGeom prst="rect">
              <a:avLst/>
            </a:prstGeom>
            <a:solidFill>
              <a:srgbClr val="419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8" name="Rectangle 264"/>
            <p:cNvSpPr>
              <a:spLocks noChangeArrowheads="1"/>
            </p:cNvSpPr>
            <p:nvPr/>
          </p:nvSpPr>
          <p:spPr bwMode="auto">
            <a:xfrm>
              <a:off x="1452" y="2254"/>
              <a:ext cx="1009" cy="7"/>
            </a:xfrm>
            <a:prstGeom prst="rect">
              <a:avLst/>
            </a:prstGeom>
            <a:solidFill>
              <a:srgbClr val="439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9" name="Rectangle 265"/>
            <p:cNvSpPr>
              <a:spLocks noChangeArrowheads="1"/>
            </p:cNvSpPr>
            <p:nvPr/>
          </p:nvSpPr>
          <p:spPr bwMode="auto">
            <a:xfrm>
              <a:off x="1452" y="2261"/>
              <a:ext cx="1009" cy="6"/>
            </a:xfrm>
            <a:prstGeom prst="rect">
              <a:avLst/>
            </a:prstGeom>
            <a:solidFill>
              <a:srgbClr val="4693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0" name="Rectangle 266"/>
            <p:cNvSpPr>
              <a:spLocks noChangeArrowheads="1"/>
            </p:cNvSpPr>
            <p:nvPr/>
          </p:nvSpPr>
          <p:spPr bwMode="auto">
            <a:xfrm>
              <a:off x="1452" y="2267"/>
              <a:ext cx="1009" cy="7"/>
            </a:xfrm>
            <a:prstGeom prst="rect">
              <a:avLst/>
            </a:prstGeom>
            <a:solidFill>
              <a:srgbClr val="4994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1" name="Rectangle 267"/>
            <p:cNvSpPr>
              <a:spLocks noChangeArrowheads="1"/>
            </p:cNvSpPr>
            <p:nvPr/>
          </p:nvSpPr>
          <p:spPr bwMode="auto">
            <a:xfrm>
              <a:off x="1452" y="2274"/>
              <a:ext cx="1009" cy="6"/>
            </a:xfrm>
            <a:prstGeom prst="rect">
              <a:avLst/>
            </a:prstGeom>
            <a:solidFill>
              <a:srgbClr val="4B95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2" name="Rectangle 268"/>
            <p:cNvSpPr>
              <a:spLocks noChangeArrowheads="1"/>
            </p:cNvSpPr>
            <p:nvPr/>
          </p:nvSpPr>
          <p:spPr bwMode="auto">
            <a:xfrm>
              <a:off x="1452" y="2280"/>
              <a:ext cx="1009" cy="7"/>
            </a:xfrm>
            <a:prstGeom prst="rect">
              <a:avLst/>
            </a:prstGeom>
            <a:solidFill>
              <a:srgbClr val="4E9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3" name="Rectangle 269"/>
            <p:cNvSpPr>
              <a:spLocks noChangeArrowheads="1"/>
            </p:cNvSpPr>
            <p:nvPr/>
          </p:nvSpPr>
          <p:spPr bwMode="auto">
            <a:xfrm>
              <a:off x="1452" y="2287"/>
              <a:ext cx="1009" cy="6"/>
            </a:xfrm>
            <a:prstGeom prst="rect">
              <a:avLst/>
            </a:prstGeom>
            <a:solidFill>
              <a:srgbClr val="5098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4" name="Rectangle 270"/>
            <p:cNvSpPr>
              <a:spLocks noChangeArrowheads="1"/>
            </p:cNvSpPr>
            <p:nvPr/>
          </p:nvSpPr>
          <p:spPr bwMode="auto">
            <a:xfrm>
              <a:off x="1452" y="2293"/>
              <a:ext cx="1009" cy="7"/>
            </a:xfrm>
            <a:prstGeom prst="rect">
              <a:avLst/>
            </a:prstGeom>
            <a:solidFill>
              <a:srgbClr val="539A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5" name="Rectangle 271"/>
            <p:cNvSpPr>
              <a:spLocks noChangeArrowheads="1"/>
            </p:cNvSpPr>
            <p:nvPr/>
          </p:nvSpPr>
          <p:spPr bwMode="auto">
            <a:xfrm>
              <a:off x="1452" y="2300"/>
              <a:ext cx="1009" cy="6"/>
            </a:xfrm>
            <a:prstGeom prst="rect">
              <a:avLst/>
            </a:prstGeom>
            <a:solidFill>
              <a:srgbClr val="559B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6" name="Rectangle 272"/>
            <p:cNvSpPr>
              <a:spLocks noChangeArrowheads="1"/>
            </p:cNvSpPr>
            <p:nvPr/>
          </p:nvSpPr>
          <p:spPr bwMode="auto">
            <a:xfrm>
              <a:off x="1452" y="2306"/>
              <a:ext cx="1009" cy="7"/>
            </a:xfrm>
            <a:prstGeom prst="rect">
              <a:avLst/>
            </a:prstGeom>
            <a:solidFill>
              <a:srgbClr val="589C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7" name="Rectangle 273"/>
            <p:cNvSpPr>
              <a:spLocks noChangeArrowheads="1"/>
            </p:cNvSpPr>
            <p:nvPr/>
          </p:nvSpPr>
          <p:spPr bwMode="auto">
            <a:xfrm>
              <a:off x="1452" y="2313"/>
              <a:ext cx="1009" cy="6"/>
            </a:xfrm>
            <a:prstGeom prst="rect">
              <a:avLst/>
            </a:prstGeom>
            <a:solidFill>
              <a:srgbClr val="5A9E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8" name="Rectangle 274"/>
            <p:cNvSpPr>
              <a:spLocks noChangeArrowheads="1"/>
            </p:cNvSpPr>
            <p:nvPr/>
          </p:nvSpPr>
          <p:spPr bwMode="auto">
            <a:xfrm>
              <a:off x="1452" y="2319"/>
              <a:ext cx="1009" cy="7"/>
            </a:xfrm>
            <a:prstGeom prst="rect">
              <a:avLst/>
            </a:prstGeom>
            <a:solidFill>
              <a:srgbClr val="5D9F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9" name="Rectangle 275"/>
            <p:cNvSpPr>
              <a:spLocks noChangeArrowheads="1"/>
            </p:cNvSpPr>
            <p:nvPr/>
          </p:nvSpPr>
          <p:spPr bwMode="auto">
            <a:xfrm>
              <a:off x="1452" y="2326"/>
              <a:ext cx="1009" cy="7"/>
            </a:xfrm>
            <a:prstGeom prst="rect">
              <a:avLst/>
            </a:prstGeom>
            <a:solidFill>
              <a:srgbClr val="5FA0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0" name="Rectangle 276"/>
            <p:cNvSpPr>
              <a:spLocks noChangeArrowheads="1"/>
            </p:cNvSpPr>
            <p:nvPr/>
          </p:nvSpPr>
          <p:spPr bwMode="auto">
            <a:xfrm>
              <a:off x="1452" y="2333"/>
              <a:ext cx="1009" cy="6"/>
            </a:xfrm>
            <a:prstGeom prst="rect">
              <a:avLst/>
            </a:prstGeom>
            <a:solidFill>
              <a:srgbClr val="62A1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1" name="Rectangle 277"/>
            <p:cNvSpPr>
              <a:spLocks noChangeArrowheads="1"/>
            </p:cNvSpPr>
            <p:nvPr/>
          </p:nvSpPr>
          <p:spPr bwMode="auto">
            <a:xfrm>
              <a:off x="1452" y="2339"/>
              <a:ext cx="1009" cy="7"/>
            </a:xfrm>
            <a:prstGeom prst="rect">
              <a:avLst/>
            </a:prstGeom>
            <a:solidFill>
              <a:srgbClr val="65A3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2" name="Rectangle 278"/>
            <p:cNvSpPr>
              <a:spLocks noChangeArrowheads="1"/>
            </p:cNvSpPr>
            <p:nvPr/>
          </p:nvSpPr>
          <p:spPr bwMode="auto">
            <a:xfrm>
              <a:off x="1452" y="2346"/>
              <a:ext cx="1009" cy="6"/>
            </a:xfrm>
            <a:prstGeom prst="rect">
              <a:avLst/>
            </a:prstGeom>
            <a:solidFill>
              <a:srgbClr val="68A4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3" name="Rectangle 279"/>
            <p:cNvSpPr>
              <a:spLocks noChangeArrowheads="1"/>
            </p:cNvSpPr>
            <p:nvPr/>
          </p:nvSpPr>
          <p:spPr bwMode="auto">
            <a:xfrm>
              <a:off x="1452" y="2352"/>
              <a:ext cx="1009" cy="7"/>
            </a:xfrm>
            <a:prstGeom prst="rect">
              <a:avLst/>
            </a:prstGeom>
            <a:solidFill>
              <a:srgbClr val="6AA5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4" name="Rectangle 280"/>
            <p:cNvSpPr>
              <a:spLocks noChangeArrowheads="1"/>
            </p:cNvSpPr>
            <p:nvPr/>
          </p:nvSpPr>
          <p:spPr bwMode="auto">
            <a:xfrm>
              <a:off x="1452" y="2359"/>
              <a:ext cx="1009" cy="6"/>
            </a:xfrm>
            <a:prstGeom prst="rect">
              <a:avLst/>
            </a:prstGeom>
            <a:solidFill>
              <a:srgbClr val="6DA6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5" name="Rectangle 281"/>
            <p:cNvSpPr>
              <a:spLocks noChangeArrowheads="1"/>
            </p:cNvSpPr>
            <p:nvPr/>
          </p:nvSpPr>
          <p:spPr bwMode="auto">
            <a:xfrm>
              <a:off x="1452" y="2365"/>
              <a:ext cx="1009" cy="7"/>
            </a:xfrm>
            <a:prstGeom prst="rect">
              <a:avLst/>
            </a:prstGeom>
            <a:solidFill>
              <a:srgbClr val="6FA8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6" name="Rectangle 282"/>
            <p:cNvSpPr>
              <a:spLocks noChangeArrowheads="1"/>
            </p:cNvSpPr>
            <p:nvPr/>
          </p:nvSpPr>
          <p:spPr bwMode="auto">
            <a:xfrm>
              <a:off x="1452" y="2372"/>
              <a:ext cx="1009" cy="6"/>
            </a:xfrm>
            <a:prstGeom prst="rect">
              <a:avLst/>
            </a:prstGeom>
            <a:solidFill>
              <a:srgbClr val="72A9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7" name="Rectangle 283"/>
            <p:cNvSpPr>
              <a:spLocks noChangeArrowheads="1"/>
            </p:cNvSpPr>
            <p:nvPr/>
          </p:nvSpPr>
          <p:spPr bwMode="auto">
            <a:xfrm>
              <a:off x="1452" y="2378"/>
              <a:ext cx="1009" cy="7"/>
            </a:xfrm>
            <a:prstGeom prst="rect">
              <a:avLst/>
            </a:prstGeom>
            <a:solidFill>
              <a:srgbClr val="74AA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8" name="Rectangle 284"/>
            <p:cNvSpPr>
              <a:spLocks noChangeArrowheads="1"/>
            </p:cNvSpPr>
            <p:nvPr/>
          </p:nvSpPr>
          <p:spPr bwMode="auto">
            <a:xfrm>
              <a:off x="1452" y="2385"/>
              <a:ext cx="1009" cy="6"/>
            </a:xfrm>
            <a:prstGeom prst="rect">
              <a:avLst/>
            </a:prstGeom>
            <a:solidFill>
              <a:srgbClr val="77A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9" name="Rectangle 285"/>
            <p:cNvSpPr>
              <a:spLocks noChangeArrowheads="1"/>
            </p:cNvSpPr>
            <p:nvPr/>
          </p:nvSpPr>
          <p:spPr bwMode="auto">
            <a:xfrm>
              <a:off x="1452" y="2391"/>
              <a:ext cx="1009" cy="7"/>
            </a:xfrm>
            <a:prstGeom prst="rect">
              <a:avLst/>
            </a:prstGeom>
            <a:solidFill>
              <a:srgbClr val="7AAD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0" name="Rectangle 286"/>
            <p:cNvSpPr>
              <a:spLocks noChangeArrowheads="1"/>
            </p:cNvSpPr>
            <p:nvPr/>
          </p:nvSpPr>
          <p:spPr bwMode="auto">
            <a:xfrm>
              <a:off x="1452" y="2398"/>
              <a:ext cx="1009" cy="7"/>
            </a:xfrm>
            <a:prstGeom prst="rect">
              <a:avLst/>
            </a:prstGeom>
            <a:solidFill>
              <a:srgbClr val="7CAE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1" name="Rectangle 287"/>
            <p:cNvSpPr>
              <a:spLocks noChangeArrowheads="1"/>
            </p:cNvSpPr>
            <p:nvPr/>
          </p:nvSpPr>
          <p:spPr bwMode="auto">
            <a:xfrm>
              <a:off x="1452" y="2405"/>
              <a:ext cx="1009" cy="6"/>
            </a:xfrm>
            <a:prstGeom prst="rect">
              <a:avLst/>
            </a:prstGeom>
            <a:solidFill>
              <a:srgbClr val="7FAF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2" name="Rectangle 288"/>
            <p:cNvSpPr>
              <a:spLocks noChangeArrowheads="1"/>
            </p:cNvSpPr>
            <p:nvPr/>
          </p:nvSpPr>
          <p:spPr bwMode="auto">
            <a:xfrm>
              <a:off x="1452" y="2411"/>
              <a:ext cx="1009" cy="7"/>
            </a:xfrm>
            <a:prstGeom prst="rect">
              <a:avLst/>
            </a:prstGeom>
            <a:solidFill>
              <a:srgbClr val="81B0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3" name="Rectangle 289"/>
            <p:cNvSpPr>
              <a:spLocks noChangeArrowheads="1"/>
            </p:cNvSpPr>
            <p:nvPr/>
          </p:nvSpPr>
          <p:spPr bwMode="auto">
            <a:xfrm>
              <a:off x="1452" y="2418"/>
              <a:ext cx="1009" cy="6"/>
            </a:xfrm>
            <a:prstGeom prst="rect">
              <a:avLst/>
            </a:prstGeom>
            <a:solidFill>
              <a:srgbClr val="84B1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4" name="Rectangle 290"/>
            <p:cNvSpPr>
              <a:spLocks noChangeArrowheads="1"/>
            </p:cNvSpPr>
            <p:nvPr/>
          </p:nvSpPr>
          <p:spPr bwMode="auto">
            <a:xfrm>
              <a:off x="1434" y="2407"/>
              <a:ext cx="1009" cy="7"/>
            </a:xfrm>
            <a:prstGeom prst="rect">
              <a:avLst/>
            </a:prstGeom>
            <a:solidFill>
              <a:srgbClr val="86B3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5" name="Rectangle 291"/>
            <p:cNvSpPr>
              <a:spLocks noChangeArrowheads="1"/>
            </p:cNvSpPr>
            <p:nvPr/>
          </p:nvSpPr>
          <p:spPr bwMode="auto">
            <a:xfrm>
              <a:off x="1452" y="2431"/>
              <a:ext cx="1009" cy="6"/>
            </a:xfrm>
            <a:prstGeom prst="rect">
              <a:avLst/>
            </a:prstGeom>
            <a:solidFill>
              <a:srgbClr val="89B4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6" name="Rectangle 292"/>
            <p:cNvSpPr>
              <a:spLocks noChangeArrowheads="1"/>
            </p:cNvSpPr>
            <p:nvPr/>
          </p:nvSpPr>
          <p:spPr bwMode="auto">
            <a:xfrm>
              <a:off x="1452" y="2437"/>
              <a:ext cx="1009" cy="7"/>
            </a:xfrm>
            <a:prstGeom prst="rect">
              <a:avLst/>
            </a:prstGeom>
            <a:solidFill>
              <a:srgbClr val="8BB6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7" name="Rectangle 293"/>
            <p:cNvSpPr>
              <a:spLocks noChangeArrowheads="1"/>
            </p:cNvSpPr>
            <p:nvPr/>
          </p:nvSpPr>
          <p:spPr bwMode="auto">
            <a:xfrm>
              <a:off x="1452" y="2444"/>
              <a:ext cx="1009" cy="6"/>
            </a:xfrm>
            <a:prstGeom prst="rect">
              <a:avLst/>
            </a:prstGeom>
            <a:solidFill>
              <a:srgbClr val="8EB7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8" name="Rectangle 294"/>
            <p:cNvSpPr>
              <a:spLocks noChangeArrowheads="1"/>
            </p:cNvSpPr>
            <p:nvPr/>
          </p:nvSpPr>
          <p:spPr bwMode="auto">
            <a:xfrm>
              <a:off x="1452" y="2450"/>
              <a:ext cx="1009" cy="7"/>
            </a:xfrm>
            <a:prstGeom prst="rect">
              <a:avLst/>
            </a:prstGeom>
            <a:solidFill>
              <a:srgbClr val="90B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9" name="Rectangle 295"/>
            <p:cNvSpPr>
              <a:spLocks noChangeArrowheads="1"/>
            </p:cNvSpPr>
            <p:nvPr/>
          </p:nvSpPr>
          <p:spPr bwMode="auto">
            <a:xfrm>
              <a:off x="1452" y="2457"/>
              <a:ext cx="1009" cy="6"/>
            </a:xfrm>
            <a:prstGeom prst="rect">
              <a:avLst/>
            </a:prstGeom>
            <a:solidFill>
              <a:srgbClr val="93BA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0" name="Rectangle 296"/>
            <p:cNvSpPr>
              <a:spLocks noChangeArrowheads="1"/>
            </p:cNvSpPr>
            <p:nvPr/>
          </p:nvSpPr>
          <p:spPr bwMode="auto">
            <a:xfrm>
              <a:off x="1452" y="2463"/>
              <a:ext cx="1009" cy="7"/>
            </a:xfrm>
            <a:prstGeom prst="rect">
              <a:avLst/>
            </a:prstGeom>
            <a:solidFill>
              <a:srgbClr val="96BB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1" name="Rectangle 297"/>
            <p:cNvSpPr>
              <a:spLocks noChangeArrowheads="1"/>
            </p:cNvSpPr>
            <p:nvPr/>
          </p:nvSpPr>
          <p:spPr bwMode="auto">
            <a:xfrm>
              <a:off x="1452" y="2470"/>
              <a:ext cx="1009" cy="7"/>
            </a:xfrm>
            <a:prstGeom prst="rect">
              <a:avLst/>
            </a:prstGeom>
            <a:solidFill>
              <a:srgbClr val="99BC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2" name="Rectangle 298"/>
            <p:cNvSpPr>
              <a:spLocks noChangeArrowheads="1"/>
            </p:cNvSpPr>
            <p:nvPr/>
          </p:nvSpPr>
          <p:spPr bwMode="auto">
            <a:xfrm>
              <a:off x="1452" y="2477"/>
              <a:ext cx="1009" cy="6"/>
            </a:xfrm>
            <a:prstGeom prst="rect">
              <a:avLst/>
            </a:prstGeom>
            <a:solidFill>
              <a:srgbClr val="9BBE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3" name="Rectangle 299"/>
            <p:cNvSpPr>
              <a:spLocks noChangeArrowheads="1"/>
            </p:cNvSpPr>
            <p:nvPr/>
          </p:nvSpPr>
          <p:spPr bwMode="auto">
            <a:xfrm>
              <a:off x="1452" y="2483"/>
              <a:ext cx="1009" cy="7"/>
            </a:xfrm>
            <a:prstGeom prst="rect">
              <a:avLst/>
            </a:prstGeom>
            <a:solidFill>
              <a:srgbClr val="9EBF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4" name="Rectangle 300"/>
            <p:cNvSpPr>
              <a:spLocks noChangeArrowheads="1"/>
            </p:cNvSpPr>
            <p:nvPr/>
          </p:nvSpPr>
          <p:spPr bwMode="auto">
            <a:xfrm>
              <a:off x="1452" y="2490"/>
              <a:ext cx="1009" cy="6"/>
            </a:xfrm>
            <a:prstGeom prst="rect">
              <a:avLst/>
            </a:prstGeom>
            <a:solidFill>
              <a:srgbClr val="A0C0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5" name="Rectangle 301"/>
            <p:cNvSpPr>
              <a:spLocks noChangeArrowheads="1"/>
            </p:cNvSpPr>
            <p:nvPr/>
          </p:nvSpPr>
          <p:spPr bwMode="auto">
            <a:xfrm>
              <a:off x="1452" y="2496"/>
              <a:ext cx="1009" cy="7"/>
            </a:xfrm>
            <a:prstGeom prst="rect">
              <a:avLst/>
            </a:prstGeom>
            <a:solidFill>
              <a:srgbClr val="A3C1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6" name="Rectangle 302"/>
            <p:cNvSpPr>
              <a:spLocks noChangeArrowheads="1"/>
            </p:cNvSpPr>
            <p:nvPr/>
          </p:nvSpPr>
          <p:spPr bwMode="auto">
            <a:xfrm>
              <a:off x="1461" y="2090"/>
              <a:ext cx="1043" cy="408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7" name="Rectangle 303"/>
            <p:cNvSpPr>
              <a:spLocks noChangeArrowheads="1"/>
            </p:cNvSpPr>
            <p:nvPr/>
          </p:nvSpPr>
          <p:spPr bwMode="auto">
            <a:xfrm>
              <a:off x="1500" y="2225"/>
              <a:ext cx="961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Wholesale</a:t>
              </a: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fr-FR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Supply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8" name="Rectangle 304"/>
            <p:cNvSpPr>
              <a:spLocks noChangeArrowheads="1"/>
            </p:cNvSpPr>
            <p:nvPr/>
          </p:nvSpPr>
          <p:spPr bwMode="auto">
            <a:xfrm>
              <a:off x="2213" y="3772"/>
              <a:ext cx="1052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29" name="Picture 305"/>
            <p:cNvPicPr>
              <a:picLocks noChangeAspect="1" noChangeArrowheads="1"/>
            </p:cNvPicPr>
            <p:nvPr/>
          </p:nvPicPr>
          <p:blipFill>
            <a:blip r:embed="rId53"/>
            <a:srcRect/>
            <a:stretch>
              <a:fillRect/>
            </a:stretch>
          </p:blipFill>
          <p:spPr bwMode="auto">
            <a:xfrm>
              <a:off x="2215" y="3772"/>
              <a:ext cx="1051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0" name="Rectangle 306"/>
            <p:cNvSpPr>
              <a:spLocks noChangeArrowheads="1"/>
            </p:cNvSpPr>
            <p:nvPr/>
          </p:nvSpPr>
          <p:spPr bwMode="auto">
            <a:xfrm>
              <a:off x="2214" y="3772"/>
              <a:ext cx="1051" cy="37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1" name="Rectangle 307"/>
            <p:cNvSpPr>
              <a:spLocks noChangeArrowheads="1"/>
            </p:cNvSpPr>
            <p:nvPr/>
          </p:nvSpPr>
          <p:spPr bwMode="auto">
            <a:xfrm>
              <a:off x="2207" y="3766"/>
              <a:ext cx="1064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2" name="Freeform 308"/>
            <p:cNvSpPr>
              <a:spLocks/>
            </p:cNvSpPr>
            <p:nvPr/>
          </p:nvSpPr>
          <p:spPr bwMode="auto">
            <a:xfrm>
              <a:off x="2212" y="3769"/>
              <a:ext cx="1057" cy="377"/>
            </a:xfrm>
            <a:custGeom>
              <a:avLst/>
              <a:gdLst/>
              <a:ahLst/>
              <a:cxnLst>
                <a:cxn ang="0">
                  <a:pos x="8" y="907"/>
                </a:cxn>
                <a:cxn ang="0">
                  <a:pos x="2790" y="907"/>
                </a:cxn>
                <a:cxn ang="0">
                  <a:pos x="2782" y="915"/>
                </a:cxn>
                <a:cxn ang="0">
                  <a:pos x="2782" y="8"/>
                </a:cxn>
                <a:cxn ang="0">
                  <a:pos x="2790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915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790" y="0"/>
                </a:cxn>
                <a:cxn ang="0">
                  <a:pos x="2798" y="8"/>
                </a:cxn>
                <a:cxn ang="0">
                  <a:pos x="2798" y="915"/>
                </a:cxn>
                <a:cxn ang="0">
                  <a:pos x="2790" y="923"/>
                </a:cxn>
                <a:cxn ang="0">
                  <a:pos x="8" y="923"/>
                </a:cxn>
                <a:cxn ang="0">
                  <a:pos x="0" y="915"/>
                </a:cxn>
                <a:cxn ang="0">
                  <a:pos x="8" y="907"/>
                </a:cxn>
              </a:cxnLst>
              <a:rect l="0" t="0" r="r" b="b"/>
              <a:pathLst>
                <a:path w="2798" h="923">
                  <a:moveTo>
                    <a:pt x="8" y="907"/>
                  </a:moveTo>
                  <a:lnTo>
                    <a:pt x="2790" y="907"/>
                  </a:lnTo>
                  <a:lnTo>
                    <a:pt x="2782" y="915"/>
                  </a:lnTo>
                  <a:lnTo>
                    <a:pt x="2782" y="8"/>
                  </a:lnTo>
                  <a:lnTo>
                    <a:pt x="2790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915"/>
                  </a:lnTo>
                  <a:cubicBezTo>
                    <a:pt x="16" y="920"/>
                    <a:pt x="13" y="923"/>
                    <a:pt x="8" y="923"/>
                  </a:cubicBezTo>
                  <a:cubicBezTo>
                    <a:pt x="4" y="923"/>
                    <a:pt x="0" y="920"/>
                    <a:pt x="0" y="915"/>
                  </a:cubicBezTo>
                  <a:lnTo>
                    <a:pt x="0" y="8"/>
                  </a:lnTo>
                  <a:cubicBezTo>
                    <a:pt x="0" y="4"/>
                    <a:pt x="4" y="0"/>
                    <a:pt x="8" y="0"/>
                  </a:cubicBezTo>
                  <a:lnTo>
                    <a:pt x="2790" y="0"/>
                  </a:lnTo>
                  <a:cubicBezTo>
                    <a:pt x="2794" y="0"/>
                    <a:pt x="2798" y="4"/>
                    <a:pt x="2798" y="8"/>
                  </a:cubicBezTo>
                  <a:lnTo>
                    <a:pt x="2798" y="915"/>
                  </a:lnTo>
                  <a:cubicBezTo>
                    <a:pt x="2798" y="920"/>
                    <a:pt x="2794" y="923"/>
                    <a:pt x="2790" y="923"/>
                  </a:cubicBezTo>
                  <a:lnTo>
                    <a:pt x="8" y="923"/>
                  </a:lnTo>
                  <a:cubicBezTo>
                    <a:pt x="4" y="923"/>
                    <a:pt x="0" y="920"/>
                    <a:pt x="0" y="915"/>
                  </a:cubicBezTo>
                  <a:cubicBezTo>
                    <a:pt x="0" y="911"/>
                    <a:pt x="4" y="907"/>
                    <a:pt x="8" y="907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3" name="Rectangle 309"/>
            <p:cNvSpPr>
              <a:spLocks noChangeArrowheads="1"/>
            </p:cNvSpPr>
            <p:nvPr/>
          </p:nvSpPr>
          <p:spPr bwMode="auto">
            <a:xfrm>
              <a:off x="2207" y="3766"/>
              <a:ext cx="1064" cy="386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4" name="Rectangle 310"/>
            <p:cNvSpPr>
              <a:spLocks noChangeArrowheads="1"/>
            </p:cNvSpPr>
            <p:nvPr/>
          </p:nvSpPr>
          <p:spPr bwMode="auto">
            <a:xfrm>
              <a:off x="2195" y="3752"/>
              <a:ext cx="1064" cy="7"/>
            </a:xfrm>
            <a:prstGeom prst="rect">
              <a:avLst/>
            </a:prstGeom>
            <a:solidFill>
              <a:srgbClr val="0070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35" name="Picture 311"/>
            <p:cNvPicPr>
              <a:picLocks noChangeAspect="1" noChangeArrowheads="1"/>
            </p:cNvPicPr>
            <p:nvPr/>
          </p:nvPicPr>
          <p:blipFill>
            <a:blip r:embed="rId54"/>
            <a:srcRect/>
            <a:stretch>
              <a:fillRect/>
            </a:stretch>
          </p:blipFill>
          <p:spPr bwMode="auto">
            <a:xfrm>
              <a:off x="2195" y="3752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6" name="Rectangle 312"/>
            <p:cNvSpPr>
              <a:spLocks noChangeArrowheads="1"/>
            </p:cNvSpPr>
            <p:nvPr/>
          </p:nvSpPr>
          <p:spPr bwMode="auto">
            <a:xfrm>
              <a:off x="2195" y="3752"/>
              <a:ext cx="1064" cy="7"/>
            </a:xfrm>
            <a:prstGeom prst="rect">
              <a:avLst/>
            </a:prstGeom>
            <a:solidFill>
              <a:srgbClr val="0070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" name="Rectangle 313"/>
            <p:cNvSpPr>
              <a:spLocks noChangeArrowheads="1"/>
            </p:cNvSpPr>
            <p:nvPr/>
          </p:nvSpPr>
          <p:spPr bwMode="auto">
            <a:xfrm>
              <a:off x="2195" y="3759"/>
              <a:ext cx="1064" cy="7"/>
            </a:xfrm>
            <a:prstGeom prst="rect">
              <a:avLst/>
            </a:pr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38" name="Picture 314"/>
            <p:cNvPicPr>
              <a:picLocks noChangeAspect="1" noChangeArrowheads="1"/>
            </p:cNvPicPr>
            <p:nvPr/>
          </p:nvPicPr>
          <p:blipFill>
            <a:blip r:embed="rId55"/>
            <a:srcRect/>
            <a:stretch>
              <a:fillRect/>
            </a:stretch>
          </p:blipFill>
          <p:spPr bwMode="auto">
            <a:xfrm>
              <a:off x="2195" y="3759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9" name="Rectangle 315"/>
            <p:cNvSpPr>
              <a:spLocks noChangeArrowheads="1"/>
            </p:cNvSpPr>
            <p:nvPr/>
          </p:nvSpPr>
          <p:spPr bwMode="auto">
            <a:xfrm>
              <a:off x="2195" y="3759"/>
              <a:ext cx="1064" cy="7"/>
            </a:xfrm>
            <a:prstGeom prst="rect">
              <a:avLst/>
            </a:pr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" name="Rectangle 316"/>
            <p:cNvSpPr>
              <a:spLocks noChangeArrowheads="1"/>
            </p:cNvSpPr>
            <p:nvPr/>
          </p:nvSpPr>
          <p:spPr bwMode="auto">
            <a:xfrm>
              <a:off x="2195" y="3766"/>
              <a:ext cx="1064" cy="6"/>
            </a:xfrm>
            <a:prstGeom prst="rect">
              <a:avLst/>
            </a:prstGeom>
            <a:solidFill>
              <a:srgbClr val="00AD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41" name="Picture 317"/>
            <p:cNvPicPr>
              <a:picLocks noChangeAspect="1" noChangeArrowheads="1"/>
            </p:cNvPicPr>
            <p:nvPr/>
          </p:nvPicPr>
          <p:blipFill>
            <a:blip r:embed="rId56"/>
            <a:srcRect/>
            <a:stretch>
              <a:fillRect/>
            </a:stretch>
          </p:blipFill>
          <p:spPr bwMode="auto">
            <a:xfrm>
              <a:off x="2195" y="3766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2" name="Rectangle 318"/>
            <p:cNvSpPr>
              <a:spLocks noChangeArrowheads="1"/>
            </p:cNvSpPr>
            <p:nvPr/>
          </p:nvSpPr>
          <p:spPr bwMode="auto">
            <a:xfrm>
              <a:off x="2195" y="3766"/>
              <a:ext cx="1064" cy="6"/>
            </a:xfrm>
            <a:prstGeom prst="rect">
              <a:avLst/>
            </a:prstGeom>
            <a:solidFill>
              <a:srgbClr val="00AD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3" name="Rectangle 319"/>
            <p:cNvSpPr>
              <a:spLocks noChangeArrowheads="1"/>
            </p:cNvSpPr>
            <p:nvPr/>
          </p:nvSpPr>
          <p:spPr bwMode="auto">
            <a:xfrm>
              <a:off x="2195" y="3772"/>
              <a:ext cx="1064" cy="7"/>
            </a:xfrm>
            <a:prstGeom prst="rect">
              <a:avLst/>
            </a:prstGeom>
            <a:solidFill>
              <a:srgbClr val="00AC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44" name="Picture 320"/>
            <p:cNvPicPr>
              <a:picLocks noChangeAspect="1" noChangeArrowheads="1"/>
            </p:cNvPicPr>
            <p:nvPr/>
          </p:nvPicPr>
          <p:blipFill>
            <a:blip r:embed="rId57"/>
            <a:srcRect/>
            <a:stretch>
              <a:fillRect/>
            </a:stretch>
          </p:blipFill>
          <p:spPr bwMode="auto">
            <a:xfrm>
              <a:off x="2195" y="3772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5" name="Rectangle 321"/>
            <p:cNvSpPr>
              <a:spLocks noChangeArrowheads="1"/>
            </p:cNvSpPr>
            <p:nvPr/>
          </p:nvSpPr>
          <p:spPr bwMode="auto">
            <a:xfrm>
              <a:off x="2195" y="3772"/>
              <a:ext cx="1064" cy="7"/>
            </a:xfrm>
            <a:prstGeom prst="rect">
              <a:avLst/>
            </a:prstGeom>
            <a:solidFill>
              <a:srgbClr val="00ACE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6" name="Rectangle 322"/>
            <p:cNvSpPr>
              <a:spLocks noChangeArrowheads="1"/>
            </p:cNvSpPr>
            <p:nvPr/>
          </p:nvSpPr>
          <p:spPr bwMode="auto">
            <a:xfrm>
              <a:off x="2195" y="3779"/>
              <a:ext cx="1064" cy="6"/>
            </a:xfrm>
            <a:prstGeom prst="rect">
              <a:avLst/>
            </a:prstGeom>
            <a:solidFill>
              <a:srgbClr val="00ABE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47" name="Picture 323"/>
            <p:cNvPicPr>
              <a:picLocks noChangeAspect="1" noChangeArrowheads="1"/>
            </p:cNvPicPr>
            <p:nvPr/>
          </p:nvPicPr>
          <p:blipFill>
            <a:blip r:embed="rId58"/>
            <a:srcRect/>
            <a:stretch>
              <a:fillRect/>
            </a:stretch>
          </p:blipFill>
          <p:spPr bwMode="auto">
            <a:xfrm>
              <a:off x="2195" y="3779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8" name="Rectangle 324"/>
            <p:cNvSpPr>
              <a:spLocks noChangeArrowheads="1"/>
            </p:cNvSpPr>
            <p:nvPr/>
          </p:nvSpPr>
          <p:spPr bwMode="auto">
            <a:xfrm>
              <a:off x="2195" y="3779"/>
              <a:ext cx="1064" cy="6"/>
            </a:xfrm>
            <a:prstGeom prst="rect">
              <a:avLst/>
            </a:prstGeom>
            <a:solidFill>
              <a:srgbClr val="00ABE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9" name="Rectangle 325"/>
            <p:cNvSpPr>
              <a:spLocks noChangeArrowheads="1"/>
            </p:cNvSpPr>
            <p:nvPr/>
          </p:nvSpPr>
          <p:spPr bwMode="auto">
            <a:xfrm>
              <a:off x="2195" y="3785"/>
              <a:ext cx="1064" cy="7"/>
            </a:xfrm>
            <a:prstGeom prst="rect">
              <a:avLst/>
            </a:prstGeom>
            <a:solidFill>
              <a:srgbClr val="00AAE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50" name="Picture 326"/>
            <p:cNvPicPr>
              <a:picLocks noChangeAspect="1" noChangeArrowheads="1"/>
            </p:cNvPicPr>
            <p:nvPr/>
          </p:nvPicPr>
          <p:blipFill>
            <a:blip r:embed="rId59"/>
            <a:srcRect/>
            <a:stretch>
              <a:fillRect/>
            </a:stretch>
          </p:blipFill>
          <p:spPr bwMode="auto">
            <a:xfrm>
              <a:off x="2195" y="3785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1" name="Rectangle 327"/>
            <p:cNvSpPr>
              <a:spLocks noChangeArrowheads="1"/>
            </p:cNvSpPr>
            <p:nvPr/>
          </p:nvSpPr>
          <p:spPr bwMode="auto">
            <a:xfrm>
              <a:off x="2195" y="3785"/>
              <a:ext cx="1064" cy="7"/>
            </a:xfrm>
            <a:prstGeom prst="rect">
              <a:avLst/>
            </a:prstGeom>
            <a:solidFill>
              <a:srgbClr val="00AAE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2" name="Rectangle 328"/>
            <p:cNvSpPr>
              <a:spLocks noChangeArrowheads="1"/>
            </p:cNvSpPr>
            <p:nvPr/>
          </p:nvSpPr>
          <p:spPr bwMode="auto">
            <a:xfrm>
              <a:off x="2195" y="3792"/>
              <a:ext cx="1064" cy="6"/>
            </a:xfrm>
            <a:prstGeom prst="rect">
              <a:avLst/>
            </a:prstGeom>
            <a:solidFill>
              <a:srgbClr val="00A9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53" name="Picture 329"/>
            <p:cNvPicPr>
              <a:picLocks noChangeAspect="1" noChangeArrowheads="1"/>
            </p:cNvPicPr>
            <p:nvPr/>
          </p:nvPicPr>
          <p:blipFill>
            <a:blip r:embed="rId60"/>
            <a:srcRect/>
            <a:stretch>
              <a:fillRect/>
            </a:stretch>
          </p:blipFill>
          <p:spPr bwMode="auto">
            <a:xfrm>
              <a:off x="2195" y="3792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4" name="Rectangle 330"/>
            <p:cNvSpPr>
              <a:spLocks noChangeArrowheads="1"/>
            </p:cNvSpPr>
            <p:nvPr/>
          </p:nvSpPr>
          <p:spPr bwMode="auto">
            <a:xfrm>
              <a:off x="2195" y="3792"/>
              <a:ext cx="1064" cy="6"/>
            </a:xfrm>
            <a:prstGeom prst="rect">
              <a:avLst/>
            </a:prstGeom>
            <a:solidFill>
              <a:srgbClr val="00A9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5" name="Rectangle 331"/>
            <p:cNvSpPr>
              <a:spLocks noChangeArrowheads="1"/>
            </p:cNvSpPr>
            <p:nvPr/>
          </p:nvSpPr>
          <p:spPr bwMode="auto">
            <a:xfrm>
              <a:off x="2195" y="3798"/>
              <a:ext cx="1064" cy="7"/>
            </a:xfrm>
            <a:prstGeom prst="rect">
              <a:avLst/>
            </a:prstGeom>
            <a:solidFill>
              <a:srgbClr val="00A8E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56" name="Picture 332"/>
            <p:cNvPicPr>
              <a:picLocks noChangeAspect="1" noChangeArrowheads="1"/>
            </p:cNvPicPr>
            <p:nvPr/>
          </p:nvPicPr>
          <p:blipFill>
            <a:blip r:embed="rId61"/>
            <a:srcRect/>
            <a:stretch>
              <a:fillRect/>
            </a:stretch>
          </p:blipFill>
          <p:spPr bwMode="auto">
            <a:xfrm>
              <a:off x="2195" y="3798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7" name="Rectangle 333"/>
            <p:cNvSpPr>
              <a:spLocks noChangeArrowheads="1"/>
            </p:cNvSpPr>
            <p:nvPr/>
          </p:nvSpPr>
          <p:spPr bwMode="auto">
            <a:xfrm>
              <a:off x="2195" y="3798"/>
              <a:ext cx="1064" cy="7"/>
            </a:xfrm>
            <a:prstGeom prst="rect">
              <a:avLst/>
            </a:prstGeom>
            <a:solidFill>
              <a:srgbClr val="00A8E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8" name="Rectangle 334"/>
            <p:cNvSpPr>
              <a:spLocks noChangeArrowheads="1"/>
            </p:cNvSpPr>
            <p:nvPr/>
          </p:nvSpPr>
          <p:spPr bwMode="auto">
            <a:xfrm>
              <a:off x="2195" y="3805"/>
              <a:ext cx="1064" cy="6"/>
            </a:xfrm>
            <a:prstGeom prst="rect">
              <a:avLst/>
            </a:prstGeom>
            <a:solidFill>
              <a:srgbClr val="00A7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59" name="Picture 335"/>
            <p:cNvPicPr>
              <a:picLocks noChangeAspect="1" noChangeArrowheads="1"/>
            </p:cNvPicPr>
            <p:nvPr/>
          </p:nvPicPr>
          <p:blipFill>
            <a:blip r:embed="rId62"/>
            <a:srcRect/>
            <a:stretch>
              <a:fillRect/>
            </a:stretch>
          </p:blipFill>
          <p:spPr bwMode="auto">
            <a:xfrm>
              <a:off x="2195" y="3805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0" name="Rectangle 336"/>
            <p:cNvSpPr>
              <a:spLocks noChangeArrowheads="1"/>
            </p:cNvSpPr>
            <p:nvPr/>
          </p:nvSpPr>
          <p:spPr bwMode="auto">
            <a:xfrm>
              <a:off x="2195" y="3805"/>
              <a:ext cx="1064" cy="6"/>
            </a:xfrm>
            <a:prstGeom prst="rect">
              <a:avLst/>
            </a:prstGeom>
            <a:solidFill>
              <a:srgbClr val="00A7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1" name="Rectangle 337"/>
            <p:cNvSpPr>
              <a:spLocks noChangeArrowheads="1"/>
            </p:cNvSpPr>
            <p:nvPr/>
          </p:nvSpPr>
          <p:spPr bwMode="auto">
            <a:xfrm>
              <a:off x="2195" y="3811"/>
              <a:ext cx="1064" cy="7"/>
            </a:xfrm>
            <a:prstGeom prst="rect">
              <a:avLst/>
            </a:prstGeom>
            <a:solidFill>
              <a:srgbClr val="00A5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62" name="Picture 338"/>
            <p:cNvPicPr>
              <a:picLocks noChangeAspect="1" noChangeArrowheads="1"/>
            </p:cNvPicPr>
            <p:nvPr/>
          </p:nvPicPr>
          <p:blipFill>
            <a:blip r:embed="rId63"/>
            <a:srcRect/>
            <a:stretch>
              <a:fillRect/>
            </a:stretch>
          </p:blipFill>
          <p:spPr bwMode="auto">
            <a:xfrm>
              <a:off x="2195" y="3811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3" name="Rectangle 339"/>
            <p:cNvSpPr>
              <a:spLocks noChangeArrowheads="1"/>
            </p:cNvSpPr>
            <p:nvPr/>
          </p:nvSpPr>
          <p:spPr bwMode="auto">
            <a:xfrm>
              <a:off x="2195" y="3811"/>
              <a:ext cx="1064" cy="7"/>
            </a:xfrm>
            <a:prstGeom prst="rect">
              <a:avLst/>
            </a:prstGeom>
            <a:solidFill>
              <a:srgbClr val="00A5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4" name="Rectangle 340"/>
            <p:cNvSpPr>
              <a:spLocks noChangeArrowheads="1"/>
            </p:cNvSpPr>
            <p:nvPr/>
          </p:nvSpPr>
          <p:spPr bwMode="auto">
            <a:xfrm>
              <a:off x="2195" y="3818"/>
              <a:ext cx="1064" cy="6"/>
            </a:xfrm>
            <a:prstGeom prst="rect">
              <a:avLst/>
            </a:prstGeom>
            <a:solidFill>
              <a:srgbClr val="00A4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65" name="Picture 341"/>
            <p:cNvPicPr>
              <a:picLocks noChangeAspect="1" noChangeArrowheads="1"/>
            </p:cNvPicPr>
            <p:nvPr/>
          </p:nvPicPr>
          <p:blipFill>
            <a:blip r:embed="rId64"/>
            <a:srcRect/>
            <a:stretch>
              <a:fillRect/>
            </a:stretch>
          </p:blipFill>
          <p:spPr bwMode="auto">
            <a:xfrm>
              <a:off x="2195" y="3818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6" name="Rectangle 342"/>
            <p:cNvSpPr>
              <a:spLocks noChangeArrowheads="1"/>
            </p:cNvSpPr>
            <p:nvPr/>
          </p:nvSpPr>
          <p:spPr bwMode="auto">
            <a:xfrm>
              <a:off x="2195" y="3818"/>
              <a:ext cx="1064" cy="6"/>
            </a:xfrm>
            <a:prstGeom prst="rect">
              <a:avLst/>
            </a:prstGeom>
            <a:solidFill>
              <a:srgbClr val="00A4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7" name="Rectangle 343"/>
            <p:cNvSpPr>
              <a:spLocks noChangeArrowheads="1"/>
            </p:cNvSpPr>
            <p:nvPr/>
          </p:nvSpPr>
          <p:spPr bwMode="auto">
            <a:xfrm>
              <a:off x="2195" y="3824"/>
              <a:ext cx="1064" cy="7"/>
            </a:xfrm>
            <a:prstGeom prst="rect">
              <a:avLst/>
            </a:prstGeom>
            <a:solidFill>
              <a:srgbClr val="00A3E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68" name="Picture 344"/>
            <p:cNvPicPr>
              <a:picLocks noChangeAspect="1" noChangeArrowheads="1"/>
            </p:cNvPicPr>
            <p:nvPr/>
          </p:nvPicPr>
          <p:blipFill>
            <a:blip r:embed="rId65"/>
            <a:srcRect/>
            <a:stretch>
              <a:fillRect/>
            </a:stretch>
          </p:blipFill>
          <p:spPr bwMode="auto">
            <a:xfrm>
              <a:off x="2195" y="3824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9" name="Rectangle 345"/>
            <p:cNvSpPr>
              <a:spLocks noChangeArrowheads="1"/>
            </p:cNvSpPr>
            <p:nvPr/>
          </p:nvSpPr>
          <p:spPr bwMode="auto">
            <a:xfrm>
              <a:off x="2195" y="3824"/>
              <a:ext cx="1064" cy="7"/>
            </a:xfrm>
            <a:prstGeom prst="rect">
              <a:avLst/>
            </a:prstGeom>
            <a:solidFill>
              <a:srgbClr val="00A3E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0" name="Rectangle 346"/>
            <p:cNvSpPr>
              <a:spLocks noChangeArrowheads="1"/>
            </p:cNvSpPr>
            <p:nvPr/>
          </p:nvSpPr>
          <p:spPr bwMode="auto">
            <a:xfrm>
              <a:off x="2195" y="3831"/>
              <a:ext cx="1064" cy="7"/>
            </a:xfrm>
            <a:prstGeom prst="rect">
              <a:avLst/>
            </a:prstGeom>
            <a:solidFill>
              <a:srgbClr val="00A2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71" name="Picture 347"/>
            <p:cNvPicPr>
              <a:picLocks noChangeAspect="1" noChangeArrowheads="1"/>
            </p:cNvPicPr>
            <p:nvPr/>
          </p:nvPicPr>
          <p:blipFill>
            <a:blip r:embed="rId66"/>
            <a:srcRect/>
            <a:stretch>
              <a:fillRect/>
            </a:stretch>
          </p:blipFill>
          <p:spPr bwMode="auto">
            <a:xfrm>
              <a:off x="2195" y="3831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2" name="Rectangle 348"/>
            <p:cNvSpPr>
              <a:spLocks noChangeArrowheads="1"/>
            </p:cNvSpPr>
            <p:nvPr/>
          </p:nvSpPr>
          <p:spPr bwMode="auto">
            <a:xfrm>
              <a:off x="2195" y="3831"/>
              <a:ext cx="1064" cy="7"/>
            </a:xfrm>
            <a:prstGeom prst="rect">
              <a:avLst/>
            </a:prstGeom>
            <a:solidFill>
              <a:srgbClr val="00A2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3" name="Rectangle 349"/>
            <p:cNvSpPr>
              <a:spLocks noChangeArrowheads="1"/>
            </p:cNvSpPr>
            <p:nvPr/>
          </p:nvSpPr>
          <p:spPr bwMode="auto">
            <a:xfrm>
              <a:off x="2195" y="3838"/>
              <a:ext cx="1064" cy="6"/>
            </a:xfrm>
            <a:prstGeom prst="rect">
              <a:avLst/>
            </a:prstGeom>
            <a:solidFill>
              <a:srgbClr val="00A1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74" name="Picture 350"/>
            <p:cNvPicPr>
              <a:picLocks noChangeAspect="1" noChangeArrowheads="1"/>
            </p:cNvPicPr>
            <p:nvPr/>
          </p:nvPicPr>
          <p:blipFill>
            <a:blip r:embed="rId67"/>
            <a:srcRect/>
            <a:stretch>
              <a:fillRect/>
            </a:stretch>
          </p:blipFill>
          <p:spPr bwMode="auto">
            <a:xfrm>
              <a:off x="2195" y="3838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5" name="Rectangle 351"/>
            <p:cNvSpPr>
              <a:spLocks noChangeArrowheads="1"/>
            </p:cNvSpPr>
            <p:nvPr/>
          </p:nvSpPr>
          <p:spPr bwMode="auto">
            <a:xfrm>
              <a:off x="2195" y="3838"/>
              <a:ext cx="1064" cy="6"/>
            </a:xfrm>
            <a:prstGeom prst="rect">
              <a:avLst/>
            </a:prstGeom>
            <a:solidFill>
              <a:srgbClr val="00A1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6" name="Rectangle 352"/>
            <p:cNvSpPr>
              <a:spLocks noChangeArrowheads="1"/>
            </p:cNvSpPr>
            <p:nvPr/>
          </p:nvSpPr>
          <p:spPr bwMode="auto">
            <a:xfrm>
              <a:off x="2195" y="3844"/>
              <a:ext cx="1064" cy="7"/>
            </a:xfrm>
            <a:prstGeom prst="rect">
              <a:avLst/>
            </a:prstGeom>
            <a:solidFill>
              <a:srgbClr val="00A1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77" name="Picture 353"/>
            <p:cNvPicPr>
              <a:picLocks noChangeAspect="1" noChangeArrowheads="1"/>
            </p:cNvPicPr>
            <p:nvPr/>
          </p:nvPicPr>
          <p:blipFill>
            <a:blip r:embed="rId68"/>
            <a:srcRect/>
            <a:stretch>
              <a:fillRect/>
            </a:stretch>
          </p:blipFill>
          <p:spPr bwMode="auto">
            <a:xfrm>
              <a:off x="2195" y="3844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8" name="Rectangle 354"/>
            <p:cNvSpPr>
              <a:spLocks noChangeArrowheads="1"/>
            </p:cNvSpPr>
            <p:nvPr/>
          </p:nvSpPr>
          <p:spPr bwMode="auto">
            <a:xfrm>
              <a:off x="2195" y="3844"/>
              <a:ext cx="1064" cy="7"/>
            </a:xfrm>
            <a:prstGeom prst="rect">
              <a:avLst/>
            </a:prstGeom>
            <a:solidFill>
              <a:srgbClr val="00A1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9" name="Rectangle 355"/>
            <p:cNvSpPr>
              <a:spLocks noChangeArrowheads="1"/>
            </p:cNvSpPr>
            <p:nvPr/>
          </p:nvSpPr>
          <p:spPr bwMode="auto">
            <a:xfrm>
              <a:off x="2195" y="3851"/>
              <a:ext cx="1064" cy="6"/>
            </a:xfrm>
            <a:prstGeom prst="rect">
              <a:avLst/>
            </a:prstGeom>
            <a:solidFill>
              <a:srgbClr val="00A0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80" name="Picture 356"/>
            <p:cNvPicPr>
              <a:picLocks noChangeAspect="1" noChangeArrowheads="1"/>
            </p:cNvPicPr>
            <p:nvPr/>
          </p:nvPicPr>
          <p:blipFill>
            <a:blip r:embed="rId69"/>
            <a:srcRect/>
            <a:stretch>
              <a:fillRect/>
            </a:stretch>
          </p:blipFill>
          <p:spPr bwMode="auto">
            <a:xfrm>
              <a:off x="2195" y="3851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81" name="Rectangle 357"/>
            <p:cNvSpPr>
              <a:spLocks noChangeArrowheads="1"/>
            </p:cNvSpPr>
            <p:nvPr/>
          </p:nvSpPr>
          <p:spPr bwMode="auto">
            <a:xfrm>
              <a:off x="2195" y="3851"/>
              <a:ext cx="1064" cy="6"/>
            </a:xfrm>
            <a:prstGeom prst="rect">
              <a:avLst/>
            </a:prstGeom>
            <a:solidFill>
              <a:srgbClr val="00A0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2" name="Rectangle 358"/>
            <p:cNvSpPr>
              <a:spLocks noChangeArrowheads="1"/>
            </p:cNvSpPr>
            <p:nvPr/>
          </p:nvSpPr>
          <p:spPr bwMode="auto">
            <a:xfrm>
              <a:off x="2195" y="3857"/>
              <a:ext cx="1064" cy="7"/>
            </a:xfrm>
            <a:prstGeom prst="rect">
              <a:avLst/>
            </a:prstGeom>
            <a:solidFill>
              <a:srgbClr val="009FE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83" name="Picture 359"/>
            <p:cNvPicPr>
              <a:picLocks noChangeAspect="1" noChangeArrowheads="1"/>
            </p:cNvPicPr>
            <p:nvPr/>
          </p:nvPicPr>
          <p:blipFill>
            <a:blip r:embed="rId70"/>
            <a:srcRect/>
            <a:stretch>
              <a:fillRect/>
            </a:stretch>
          </p:blipFill>
          <p:spPr bwMode="auto">
            <a:xfrm>
              <a:off x="2195" y="3857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84" name="Rectangle 360"/>
            <p:cNvSpPr>
              <a:spLocks noChangeArrowheads="1"/>
            </p:cNvSpPr>
            <p:nvPr/>
          </p:nvSpPr>
          <p:spPr bwMode="auto">
            <a:xfrm>
              <a:off x="2195" y="3857"/>
              <a:ext cx="1064" cy="7"/>
            </a:xfrm>
            <a:prstGeom prst="rect">
              <a:avLst/>
            </a:prstGeom>
            <a:solidFill>
              <a:srgbClr val="009FE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5" name="Rectangle 361"/>
            <p:cNvSpPr>
              <a:spLocks noChangeArrowheads="1"/>
            </p:cNvSpPr>
            <p:nvPr/>
          </p:nvSpPr>
          <p:spPr bwMode="auto">
            <a:xfrm>
              <a:off x="2195" y="3864"/>
              <a:ext cx="1064" cy="6"/>
            </a:xfrm>
            <a:prstGeom prst="rect">
              <a:avLst/>
            </a:prstGeom>
            <a:solidFill>
              <a:srgbClr val="009EE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86" name="Picture 362"/>
            <p:cNvPicPr>
              <a:picLocks noChangeAspect="1" noChangeArrowheads="1"/>
            </p:cNvPicPr>
            <p:nvPr/>
          </p:nvPicPr>
          <p:blipFill>
            <a:blip r:embed="rId71"/>
            <a:srcRect/>
            <a:stretch>
              <a:fillRect/>
            </a:stretch>
          </p:blipFill>
          <p:spPr bwMode="auto">
            <a:xfrm>
              <a:off x="2195" y="3864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87" name="Rectangle 363"/>
            <p:cNvSpPr>
              <a:spLocks noChangeArrowheads="1"/>
            </p:cNvSpPr>
            <p:nvPr/>
          </p:nvSpPr>
          <p:spPr bwMode="auto">
            <a:xfrm>
              <a:off x="2195" y="3864"/>
              <a:ext cx="1064" cy="6"/>
            </a:xfrm>
            <a:prstGeom prst="rect">
              <a:avLst/>
            </a:prstGeom>
            <a:solidFill>
              <a:srgbClr val="009EE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8" name="Rectangle 364"/>
            <p:cNvSpPr>
              <a:spLocks noChangeArrowheads="1"/>
            </p:cNvSpPr>
            <p:nvPr/>
          </p:nvSpPr>
          <p:spPr bwMode="auto">
            <a:xfrm>
              <a:off x="2195" y="3870"/>
              <a:ext cx="1064" cy="7"/>
            </a:xfrm>
            <a:prstGeom prst="rect">
              <a:avLst/>
            </a:prstGeom>
            <a:solidFill>
              <a:srgbClr val="009B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89" name="Picture 365"/>
            <p:cNvPicPr>
              <a:picLocks noChangeAspect="1" noChangeArrowheads="1"/>
            </p:cNvPicPr>
            <p:nvPr/>
          </p:nvPicPr>
          <p:blipFill>
            <a:blip r:embed="rId72"/>
            <a:srcRect/>
            <a:stretch>
              <a:fillRect/>
            </a:stretch>
          </p:blipFill>
          <p:spPr bwMode="auto">
            <a:xfrm>
              <a:off x="2195" y="3870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90" name="Rectangle 366"/>
            <p:cNvSpPr>
              <a:spLocks noChangeArrowheads="1"/>
            </p:cNvSpPr>
            <p:nvPr/>
          </p:nvSpPr>
          <p:spPr bwMode="auto">
            <a:xfrm>
              <a:off x="2195" y="3870"/>
              <a:ext cx="1064" cy="7"/>
            </a:xfrm>
            <a:prstGeom prst="rect">
              <a:avLst/>
            </a:prstGeom>
            <a:solidFill>
              <a:srgbClr val="009B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1" name="Rectangle 367"/>
            <p:cNvSpPr>
              <a:spLocks noChangeArrowheads="1"/>
            </p:cNvSpPr>
            <p:nvPr/>
          </p:nvSpPr>
          <p:spPr bwMode="auto">
            <a:xfrm>
              <a:off x="2195" y="3877"/>
              <a:ext cx="1064" cy="13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92" name="Picture 368"/>
            <p:cNvPicPr>
              <a:picLocks noChangeAspect="1" noChangeArrowheads="1"/>
            </p:cNvPicPr>
            <p:nvPr/>
          </p:nvPicPr>
          <p:blipFill>
            <a:blip r:embed="rId73"/>
            <a:srcRect/>
            <a:stretch>
              <a:fillRect/>
            </a:stretch>
          </p:blipFill>
          <p:spPr bwMode="auto">
            <a:xfrm>
              <a:off x="2195" y="3877"/>
              <a:ext cx="1064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93" name="Rectangle 369"/>
            <p:cNvSpPr>
              <a:spLocks noChangeArrowheads="1"/>
            </p:cNvSpPr>
            <p:nvPr/>
          </p:nvSpPr>
          <p:spPr bwMode="auto">
            <a:xfrm>
              <a:off x="2195" y="3877"/>
              <a:ext cx="1064" cy="13"/>
            </a:xfrm>
            <a:prstGeom prst="rect">
              <a:avLst/>
            </a:prstGeom>
            <a:solidFill>
              <a:srgbClr val="009A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4" name="Rectangle 370"/>
            <p:cNvSpPr>
              <a:spLocks noChangeArrowheads="1"/>
            </p:cNvSpPr>
            <p:nvPr/>
          </p:nvSpPr>
          <p:spPr bwMode="auto">
            <a:xfrm>
              <a:off x="2195" y="3890"/>
              <a:ext cx="1064" cy="6"/>
            </a:xfrm>
            <a:prstGeom prst="rect">
              <a:avLst/>
            </a:prstGeom>
            <a:solidFill>
              <a:srgbClr val="0099D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95" name="Picture 371"/>
            <p:cNvPicPr>
              <a:picLocks noChangeAspect="1" noChangeArrowheads="1"/>
            </p:cNvPicPr>
            <p:nvPr/>
          </p:nvPicPr>
          <p:blipFill>
            <a:blip r:embed="rId74"/>
            <a:srcRect/>
            <a:stretch>
              <a:fillRect/>
            </a:stretch>
          </p:blipFill>
          <p:spPr bwMode="auto">
            <a:xfrm>
              <a:off x="2195" y="3890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96" name="Rectangle 372"/>
            <p:cNvSpPr>
              <a:spLocks noChangeArrowheads="1"/>
            </p:cNvSpPr>
            <p:nvPr/>
          </p:nvSpPr>
          <p:spPr bwMode="auto">
            <a:xfrm>
              <a:off x="2195" y="3890"/>
              <a:ext cx="1064" cy="6"/>
            </a:xfrm>
            <a:prstGeom prst="rect">
              <a:avLst/>
            </a:prstGeom>
            <a:solidFill>
              <a:srgbClr val="0099D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7" name="Rectangle 373"/>
            <p:cNvSpPr>
              <a:spLocks noChangeArrowheads="1"/>
            </p:cNvSpPr>
            <p:nvPr/>
          </p:nvSpPr>
          <p:spPr bwMode="auto">
            <a:xfrm>
              <a:off x="2195" y="3896"/>
              <a:ext cx="1064" cy="7"/>
            </a:xfrm>
            <a:prstGeom prst="rect">
              <a:avLst/>
            </a:prstGeom>
            <a:solidFill>
              <a:srgbClr val="0098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98" name="Picture 374"/>
            <p:cNvPicPr>
              <a:picLocks noChangeAspect="1" noChangeArrowheads="1"/>
            </p:cNvPicPr>
            <p:nvPr/>
          </p:nvPicPr>
          <p:blipFill>
            <a:blip r:embed="rId75"/>
            <a:srcRect/>
            <a:stretch>
              <a:fillRect/>
            </a:stretch>
          </p:blipFill>
          <p:spPr bwMode="auto">
            <a:xfrm>
              <a:off x="2195" y="3896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99" name="Rectangle 375"/>
            <p:cNvSpPr>
              <a:spLocks noChangeArrowheads="1"/>
            </p:cNvSpPr>
            <p:nvPr/>
          </p:nvSpPr>
          <p:spPr bwMode="auto">
            <a:xfrm>
              <a:off x="2195" y="3896"/>
              <a:ext cx="1064" cy="7"/>
            </a:xfrm>
            <a:prstGeom prst="rect">
              <a:avLst/>
            </a:prstGeom>
            <a:solidFill>
              <a:srgbClr val="0098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0" name="Rectangle 376"/>
            <p:cNvSpPr>
              <a:spLocks noChangeArrowheads="1"/>
            </p:cNvSpPr>
            <p:nvPr/>
          </p:nvSpPr>
          <p:spPr bwMode="auto">
            <a:xfrm>
              <a:off x="2195" y="3903"/>
              <a:ext cx="1064" cy="6"/>
            </a:xfrm>
            <a:prstGeom prst="rect">
              <a:avLst/>
            </a:prstGeom>
            <a:solidFill>
              <a:srgbClr val="0097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01" name="Picture 377"/>
            <p:cNvPicPr>
              <a:picLocks noChangeAspect="1" noChangeArrowheads="1"/>
            </p:cNvPicPr>
            <p:nvPr/>
          </p:nvPicPr>
          <p:blipFill>
            <a:blip r:embed="rId76"/>
            <a:srcRect/>
            <a:stretch>
              <a:fillRect/>
            </a:stretch>
          </p:blipFill>
          <p:spPr bwMode="auto">
            <a:xfrm>
              <a:off x="2195" y="3903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02" name="Rectangle 378"/>
            <p:cNvSpPr>
              <a:spLocks noChangeArrowheads="1"/>
            </p:cNvSpPr>
            <p:nvPr/>
          </p:nvSpPr>
          <p:spPr bwMode="auto">
            <a:xfrm>
              <a:off x="2195" y="3903"/>
              <a:ext cx="1064" cy="6"/>
            </a:xfrm>
            <a:prstGeom prst="rect">
              <a:avLst/>
            </a:prstGeom>
            <a:solidFill>
              <a:srgbClr val="0097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3" name="Rectangle 379"/>
            <p:cNvSpPr>
              <a:spLocks noChangeArrowheads="1"/>
            </p:cNvSpPr>
            <p:nvPr/>
          </p:nvSpPr>
          <p:spPr bwMode="auto">
            <a:xfrm>
              <a:off x="2195" y="3909"/>
              <a:ext cx="1064" cy="7"/>
            </a:xfrm>
            <a:prstGeom prst="rect">
              <a:avLst/>
            </a:prstGeom>
            <a:solidFill>
              <a:srgbClr val="0096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04" name="Picture 380"/>
            <p:cNvPicPr>
              <a:picLocks noChangeAspect="1" noChangeArrowheads="1"/>
            </p:cNvPicPr>
            <p:nvPr/>
          </p:nvPicPr>
          <p:blipFill>
            <a:blip r:embed="rId77"/>
            <a:srcRect/>
            <a:stretch>
              <a:fillRect/>
            </a:stretch>
          </p:blipFill>
          <p:spPr bwMode="auto">
            <a:xfrm>
              <a:off x="2195" y="3909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05" name="Rectangle 381"/>
            <p:cNvSpPr>
              <a:spLocks noChangeArrowheads="1"/>
            </p:cNvSpPr>
            <p:nvPr/>
          </p:nvSpPr>
          <p:spPr bwMode="auto">
            <a:xfrm>
              <a:off x="2195" y="3909"/>
              <a:ext cx="1064" cy="7"/>
            </a:xfrm>
            <a:prstGeom prst="rect">
              <a:avLst/>
            </a:prstGeom>
            <a:solidFill>
              <a:srgbClr val="0096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6" name="Rectangle 382"/>
            <p:cNvSpPr>
              <a:spLocks noChangeArrowheads="1"/>
            </p:cNvSpPr>
            <p:nvPr/>
          </p:nvSpPr>
          <p:spPr bwMode="auto">
            <a:xfrm>
              <a:off x="2195" y="3916"/>
              <a:ext cx="1064" cy="7"/>
            </a:xfrm>
            <a:prstGeom prst="rect">
              <a:avLst/>
            </a:prstGeom>
            <a:solidFill>
              <a:srgbClr val="0095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07" name="Picture 383"/>
            <p:cNvPicPr>
              <a:picLocks noChangeAspect="1" noChangeArrowheads="1"/>
            </p:cNvPicPr>
            <p:nvPr/>
          </p:nvPicPr>
          <p:blipFill>
            <a:blip r:embed="rId78"/>
            <a:srcRect/>
            <a:stretch>
              <a:fillRect/>
            </a:stretch>
          </p:blipFill>
          <p:spPr bwMode="auto">
            <a:xfrm>
              <a:off x="2195" y="3916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08" name="Rectangle 384"/>
            <p:cNvSpPr>
              <a:spLocks noChangeArrowheads="1"/>
            </p:cNvSpPr>
            <p:nvPr/>
          </p:nvSpPr>
          <p:spPr bwMode="auto">
            <a:xfrm>
              <a:off x="2195" y="3916"/>
              <a:ext cx="1064" cy="7"/>
            </a:xfrm>
            <a:prstGeom prst="rect">
              <a:avLst/>
            </a:prstGeom>
            <a:solidFill>
              <a:srgbClr val="0095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9" name="Rectangle 385"/>
            <p:cNvSpPr>
              <a:spLocks noChangeArrowheads="1"/>
            </p:cNvSpPr>
            <p:nvPr/>
          </p:nvSpPr>
          <p:spPr bwMode="auto">
            <a:xfrm>
              <a:off x="2195" y="3923"/>
              <a:ext cx="1064" cy="6"/>
            </a:xfrm>
            <a:prstGeom prst="rect">
              <a:avLst/>
            </a:prstGeom>
            <a:solidFill>
              <a:srgbClr val="0094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10" name="Picture 386"/>
            <p:cNvPicPr>
              <a:picLocks noChangeAspect="1" noChangeArrowheads="1"/>
            </p:cNvPicPr>
            <p:nvPr/>
          </p:nvPicPr>
          <p:blipFill>
            <a:blip r:embed="rId79"/>
            <a:srcRect/>
            <a:stretch>
              <a:fillRect/>
            </a:stretch>
          </p:blipFill>
          <p:spPr bwMode="auto">
            <a:xfrm>
              <a:off x="2195" y="3923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11" name="Rectangle 387"/>
            <p:cNvSpPr>
              <a:spLocks noChangeArrowheads="1"/>
            </p:cNvSpPr>
            <p:nvPr/>
          </p:nvSpPr>
          <p:spPr bwMode="auto">
            <a:xfrm>
              <a:off x="2195" y="3923"/>
              <a:ext cx="1064" cy="6"/>
            </a:xfrm>
            <a:prstGeom prst="rect">
              <a:avLst/>
            </a:prstGeom>
            <a:solidFill>
              <a:srgbClr val="0094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2" name="Rectangle 388"/>
            <p:cNvSpPr>
              <a:spLocks noChangeArrowheads="1"/>
            </p:cNvSpPr>
            <p:nvPr/>
          </p:nvSpPr>
          <p:spPr bwMode="auto">
            <a:xfrm>
              <a:off x="2195" y="3929"/>
              <a:ext cx="1064" cy="7"/>
            </a:xfrm>
            <a:prstGeom prst="rect">
              <a:avLst/>
            </a:prstGeom>
            <a:solidFill>
              <a:srgbClr val="0092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13" name="Picture 389"/>
            <p:cNvPicPr>
              <a:picLocks noChangeAspect="1" noChangeArrowheads="1"/>
            </p:cNvPicPr>
            <p:nvPr/>
          </p:nvPicPr>
          <p:blipFill>
            <a:blip r:embed="rId80"/>
            <a:srcRect/>
            <a:stretch>
              <a:fillRect/>
            </a:stretch>
          </p:blipFill>
          <p:spPr bwMode="auto">
            <a:xfrm>
              <a:off x="2195" y="3929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14" name="Rectangle 390"/>
            <p:cNvSpPr>
              <a:spLocks noChangeArrowheads="1"/>
            </p:cNvSpPr>
            <p:nvPr/>
          </p:nvSpPr>
          <p:spPr bwMode="auto">
            <a:xfrm>
              <a:off x="2195" y="3929"/>
              <a:ext cx="1064" cy="7"/>
            </a:xfrm>
            <a:prstGeom prst="rect">
              <a:avLst/>
            </a:prstGeom>
            <a:solidFill>
              <a:srgbClr val="0092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5" name="Rectangle 391"/>
            <p:cNvSpPr>
              <a:spLocks noChangeArrowheads="1"/>
            </p:cNvSpPr>
            <p:nvPr/>
          </p:nvSpPr>
          <p:spPr bwMode="auto">
            <a:xfrm>
              <a:off x="2195" y="3936"/>
              <a:ext cx="1064" cy="6"/>
            </a:xfrm>
            <a:prstGeom prst="rect">
              <a:avLst/>
            </a:prstGeom>
            <a:solidFill>
              <a:srgbClr val="0091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16" name="Picture 392"/>
            <p:cNvPicPr>
              <a:picLocks noChangeAspect="1" noChangeArrowheads="1"/>
            </p:cNvPicPr>
            <p:nvPr/>
          </p:nvPicPr>
          <p:blipFill>
            <a:blip r:embed="rId81"/>
            <a:srcRect/>
            <a:stretch>
              <a:fillRect/>
            </a:stretch>
          </p:blipFill>
          <p:spPr bwMode="auto">
            <a:xfrm>
              <a:off x="2195" y="3936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17" name="Rectangle 393"/>
            <p:cNvSpPr>
              <a:spLocks noChangeArrowheads="1"/>
            </p:cNvSpPr>
            <p:nvPr/>
          </p:nvSpPr>
          <p:spPr bwMode="auto">
            <a:xfrm>
              <a:off x="2195" y="3936"/>
              <a:ext cx="1064" cy="6"/>
            </a:xfrm>
            <a:prstGeom prst="rect">
              <a:avLst/>
            </a:prstGeom>
            <a:solidFill>
              <a:srgbClr val="0091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8" name="Rectangle 394"/>
            <p:cNvSpPr>
              <a:spLocks noChangeArrowheads="1"/>
            </p:cNvSpPr>
            <p:nvPr/>
          </p:nvSpPr>
          <p:spPr bwMode="auto">
            <a:xfrm>
              <a:off x="2195" y="3942"/>
              <a:ext cx="1064" cy="13"/>
            </a:xfrm>
            <a:prstGeom prst="rect">
              <a:avLst/>
            </a:prstGeom>
            <a:solidFill>
              <a:srgbClr val="008F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19" name="Picture 395"/>
            <p:cNvPicPr>
              <a:picLocks noChangeAspect="1" noChangeArrowheads="1"/>
            </p:cNvPicPr>
            <p:nvPr/>
          </p:nvPicPr>
          <p:blipFill>
            <a:blip r:embed="rId82"/>
            <a:srcRect/>
            <a:stretch>
              <a:fillRect/>
            </a:stretch>
          </p:blipFill>
          <p:spPr bwMode="auto">
            <a:xfrm>
              <a:off x="2195" y="3942"/>
              <a:ext cx="1064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20" name="Rectangle 396"/>
            <p:cNvSpPr>
              <a:spLocks noChangeArrowheads="1"/>
            </p:cNvSpPr>
            <p:nvPr/>
          </p:nvSpPr>
          <p:spPr bwMode="auto">
            <a:xfrm>
              <a:off x="2195" y="3942"/>
              <a:ext cx="1064" cy="13"/>
            </a:xfrm>
            <a:prstGeom prst="rect">
              <a:avLst/>
            </a:prstGeom>
            <a:solidFill>
              <a:srgbClr val="008F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1" name="Rectangle 397"/>
            <p:cNvSpPr>
              <a:spLocks noChangeArrowheads="1"/>
            </p:cNvSpPr>
            <p:nvPr/>
          </p:nvSpPr>
          <p:spPr bwMode="auto">
            <a:xfrm>
              <a:off x="2195" y="3955"/>
              <a:ext cx="1064" cy="7"/>
            </a:xfrm>
            <a:prstGeom prst="rect">
              <a:avLst/>
            </a:prstGeom>
            <a:solidFill>
              <a:srgbClr val="008E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22" name="Picture 398"/>
            <p:cNvPicPr>
              <a:picLocks noChangeAspect="1" noChangeArrowheads="1"/>
            </p:cNvPicPr>
            <p:nvPr/>
          </p:nvPicPr>
          <p:blipFill>
            <a:blip r:embed="rId83"/>
            <a:srcRect/>
            <a:stretch>
              <a:fillRect/>
            </a:stretch>
          </p:blipFill>
          <p:spPr bwMode="auto">
            <a:xfrm>
              <a:off x="2195" y="3955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23" name="Rectangle 399"/>
            <p:cNvSpPr>
              <a:spLocks noChangeArrowheads="1"/>
            </p:cNvSpPr>
            <p:nvPr/>
          </p:nvSpPr>
          <p:spPr bwMode="auto">
            <a:xfrm>
              <a:off x="2195" y="3955"/>
              <a:ext cx="1064" cy="7"/>
            </a:xfrm>
            <a:prstGeom prst="rect">
              <a:avLst/>
            </a:prstGeom>
            <a:solidFill>
              <a:srgbClr val="008E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4" name="Rectangle 400"/>
            <p:cNvSpPr>
              <a:spLocks noChangeArrowheads="1"/>
            </p:cNvSpPr>
            <p:nvPr/>
          </p:nvSpPr>
          <p:spPr bwMode="auto">
            <a:xfrm>
              <a:off x="2195" y="3962"/>
              <a:ext cx="1064" cy="6"/>
            </a:xfrm>
            <a:prstGeom prst="rect">
              <a:avLst/>
            </a:prstGeom>
            <a:solidFill>
              <a:srgbClr val="008D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25" name="Picture 401"/>
            <p:cNvPicPr>
              <a:picLocks noChangeAspect="1" noChangeArrowheads="1"/>
            </p:cNvPicPr>
            <p:nvPr/>
          </p:nvPicPr>
          <p:blipFill>
            <a:blip r:embed="rId84"/>
            <a:srcRect/>
            <a:stretch>
              <a:fillRect/>
            </a:stretch>
          </p:blipFill>
          <p:spPr bwMode="auto">
            <a:xfrm>
              <a:off x="2195" y="3962"/>
              <a:ext cx="1064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26" name="Rectangle 402"/>
            <p:cNvSpPr>
              <a:spLocks noChangeArrowheads="1"/>
            </p:cNvSpPr>
            <p:nvPr/>
          </p:nvSpPr>
          <p:spPr bwMode="auto">
            <a:xfrm>
              <a:off x="2195" y="3962"/>
              <a:ext cx="1064" cy="6"/>
            </a:xfrm>
            <a:prstGeom prst="rect">
              <a:avLst/>
            </a:prstGeom>
            <a:solidFill>
              <a:srgbClr val="008D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7" name="Rectangle 403"/>
            <p:cNvSpPr>
              <a:spLocks noChangeArrowheads="1"/>
            </p:cNvSpPr>
            <p:nvPr/>
          </p:nvSpPr>
          <p:spPr bwMode="auto">
            <a:xfrm>
              <a:off x="2195" y="3968"/>
              <a:ext cx="1064" cy="7"/>
            </a:xfrm>
            <a:prstGeom prst="rect">
              <a:avLst/>
            </a:prstGeom>
            <a:solidFill>
              <a:srgbClr val="008C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428" name="Picture 404"/>
            <p:cNvPicPr>
              <a:picLocks noChangeAspect="1" noChangeArrowheads="1"/>
            </p:cNvPicPr>
            <p:nvPr/>
          </p:nvPicPr>
          <p:blipFill>
            <a:blip r:embed="rId85"/>
            <a:srcRect/>
            <a:stretch>
              <a:fillRect/>
            </a:stretch>
          </p:blipFill>
          <p:spPr bwMode="auto">
            <a:xfrm>
              <a:off x="2195" y="3968"/>
              <a:ext cx="1064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29" name="Rectangle 405"/>
            <p:cNvSpPr>
              <a:spLocks noChangeArrowheads="1"/>
            </p:cNvSpPr>
            <p:nvPr/>
          </p:nvSpPr>
          <p:spPr bwMode="auto">
            <a:xfrm>
              <a:off x="2195" y="3968"/>
              <a:ext cx="1064" cy="7"/>
            </a:xfrm>
            <a:prstGeom prst="rect">
              <a:avLst/>
            </a:prstGeom>
            <a:solidFill>
              <a:srgbClr val="008C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31" name="Rectangle 407"/>
          <p:cNvSpPr>
            <a:spLocks noChangeArrowheads="1"/>
          </p:cNvSpPr>
          <p:nvPr/>
        </p:nvSpPr>
        <p:spPr bwMode="auto">
          <a:xfrm>
            <a:off x="3414713" y="6537327"/>
            <a:ext cx="1689100" cy="9525"/>
          </a:xfrm>
          <a:prstGeom prst="rect">
            <a:avLst/>
          </a:prstGeom>
          <a:solidFill>
            <a:srgbClr val="008BD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32" name="Picture 408"/>
          <p:cNvPicPr>
            <a:picLocks noChangeAspect="1" noChangeArrowheads="1"/>
          </p:cNvPicPr>
          <p:nvPr/>
        </p:nvPicPr>
        <p:blipFill>
          <a:blip r:embed="rId86"/>
          <a:srcRect/>
          <a:stretch>
            <a:fillRect/>
          </a:stretch>
        </p:blipFill>
        <p:spPr bwMode="auto">
          <a:xfrm>
            <a:off x="3414713" y="6537327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" name="Rectangle 409"/>
          <p:cNvSpPr>
            <a:spLocks noChangeArrowheads="1"/>
          </p:cNvSpPr>
          <p:nvPr/>
        </p:nvSpPr>
        <p:spPr bwMode="auto">
          <a:xfrm>
            <a:off x="3414713" y="6537327"/>
            <a:ext cx="1689100" cy="9525"/>
          </a:xfrm>
          <a:prstGeom prst="rect">
            <a:avLst/>
          </a:prstGeom>
          <a:solidFill>
            <a:srgbClr val="008BD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4" name="Rectangle 410"/>
          <p:cNvSpPr>
            <a:spLocks noChangeArrowheads="1"/>
          </p:cNvSpPr>
          <p:nvPr/>
        </p:nvSpPr>
        <p:spPr bwMode="auto">
          <a:xfrm>
            <a:off x="3414713" y="6546852"/>
            <a:ext cx="1689100" cy="11113"/>
          </a:xfrm>
          <a:prstGeom prst="rect">
            <a:avLst/>
          </a:prstGeom>
          <a:solidFill>
            <a:srgbClr val="008AD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35" name="Picture 411"/>
          <p:cNvPicPr>
            <a:picLocks noChangeAspect="1" noChangeArrowheads="1"/>
          </p:cNvPicPr>
          <p:nvPr/>
        </p:nvPicPr>
        <p:blipFill>
          <a:blip r:embed="rId87"/>
          <a:srcRect/>
          <a:stretch>
            <a:fillRect/>
          </a:stretch>
        </p:blipFill>
        <p:spPr bwMode="auto">
          <a:xfrm>
            <a:off x="3414713" y="6546852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6" name="Rectangle 412"/>
          <p:cNvSpPr>
            <a:spLocks noChangeArrowheads="1"/>
          </p:cNvSpPr>
          <p:nvPr/>
        </p:nvSpPr>
        <p:spPr bwMode="auto">
          <a:xfrm>
            <a:off x="3414713" y="6546852"/>
            <a:ext cx="1689100" cy="11113"/>
          </a:xfrm>
          <a:prstGeom prst="rect">
            <a:avLst/>
          </a:prstGeom>
          <a:solidFill>
            <a:srgbClr val="008AD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7" name="Rectangle 413"/>
          <p:cNvSpPr>
            <a:spLocks noChangeArrowheads="1"/>
          </p:cNvSpPr>
          <p:nvPr/>
        </p:nvSpPr>
        <p:spPr bwMode="auto">
          <a:xfrm>
            <a:off x="3414713" y="6557964"/>
            <a:ext cx="1689100" cy="11113"/>
          </a:xfrm>
          <a:prstGeom prst="rect">
            <a:avLst/>
          </a:prstGeom>
          <a:solidFill>
            <a:srgbClr val="0088D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38" name="Picture 414"/>
          <p:cNvPicPr>
            <a:picLocks noChangeAspect="1" noChangeArrowheads="1"/>
          </p:cNvPicPr>
          <p:nvPr/>
        </p:nvPicPr>
        <p:blipFill>
          <a:blip r:embed="rId88"/>
          <a:srcRect/>
          <a:stretch>
            <a:fillRect/>
          </a:stretch>
        </p:blipFill>
        <p:spPr bwMode="auto">
          <a:xfrm>
            <a:off x="3414713" y="6557964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9" name="Rectangle 415"/>
          <p:cNvSpPr>
            <a:spLocks noChangeArrowheads="1"/>
          </p:cNvSpPr>
          <p:nvPr/>
        </p:nvSpPr>
        <p:spPr bwMode="auto">
          <a:xfrm>
            <a:off x="3414713" y="6557964"/>
            <a:ext cx="1689100" cy="11113"/>
          </a:xfrm>
          <a:prstGeom prst="rect">
            <a:avLst/>
          </a:prstGeom>
          <a:solidFill>
            <a:srgbClr val="0088D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40" name="Rectangle 416"/>
          <p:cNvSpPr>
            <a:spLocks noChangeArrowheads="1"/>
          </p:cNvSpPr>
          <p:nvPr/>
        </p:nvSpPr>
        <p:spPr bwMode="auto">
          <a:xfrm>
            <a:off x="3414713" y="6569077"/>
            <a:ext cx="1689100" cy="9525"/>
          </a:xfrm>
          <a:prstGeom prst="rect">
            <a:avLst/>
          </a:prstGeom>
          <a:solidFill>
            <a:srgbClr val="0087D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41" name="Picture 417"/>
          <p:cNvPicPr>
            <a:picLocks noChangeAspect="1" noChangeArrowheads="1"/>
          </p:cNvPicPr>
          <p:nvPr/>
        </p:nvPicPr>
        <p:blipFill>
          <a:blip r:embed="rId89"/>
          <a:srcRect/>
          <a:stretch>
            <a:fillRect/>
          </a:stretch>
        </p:blipFill>
        <p:spPr bwMode="auto">
          <a:xfrm>
            <a:off x="3414713" y="6569077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2" name="Rectangle 418"/>
          <p:cNvSpPr>
            <a:spLocks noChangeArrowheads="1"/>
          </p:cNvSpPr>
          <p:nvPr/>
        </p:nvSpPr>
        <p:spPr bwMode="auto">
          <a:xfrm>
            <a:off x="3414713" y="6569077"/>
            <a:ext cx="1689100" cy="9525"/>
          </a:xfrm>
          <a:prstGeom prst="rect">
            <a:avLst/>
          </a:prstGeom>
          <a:solidFill>
            <a:srgbClr val="0087D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43" name="Rectangle 419"/>
          <p:cNvSpPr>
            <a:spLocks noChangeArrowheads="1"/>
          </p:cNvSpPr>
          <p:nvPr/>
        </p:nvSpPr>
        <p:spPr bwMode="auto">
          <a:xfrm>
            <a:off x="3414713" y="6578602"/>
            <a:ext cx="1689100" cy="11113"/>
          </a:xfrm>
          <a:prstGeom prst="rect">
            <a:avLst/>
          </a:prstGeom>
          <a:solidFill>
            <a:srgbClr val="0086D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44" name="Picture 420"/>
          <p:cNvPicPr>
            <a:picLocks noChangeAspect="1" noChangeArrowheads="1"/>
          </p:cNvPicPr>
          <p:nvPr/>
        </p:nvPicPr>
        <p:blipFill>
          <a:blip r:embed="rId90"/>
          <a:srcRect/>
          <a:stretch>
            <a:fillRect/>
          </a:stretch>
        </p:blipFill>
        <p:spPr bwMode="auto">
          <a:xfrm>
            <a:off x="3414713" y="6578602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5" name="Rectangle 421"/>
          <p:cNvSpPr>
            <a:spLocks noChangeArrowheads="1"/>
          </p:cNvSpPr>
          <p:nvPr/>
        </p:nvSpPr>
        <p:spPr bwMode="auto">
          <a:xfrm>
            <a:off x="3414713" y="6578602"/>
            <a:ext cx="1689100" cy="11113"/>
          </a:xfrm>
          <a:prstGeom prst="rect">
            <a:avLst/>
          </a:prstGeom>
          <a:solidFill>
            <a:srgbClr val="0086D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46" name="Rectangle 422"/>
          <p:cNvSpPr>
            <a:spLocks noChangeArrowheads="1"/>
          </p:cNvSpPr>
          <p:nvPr/>
        </p:nvSpPr>
        <p:spPr bwMode="auto">
          <a:xfrm>
            <a:off x="3414713" y="6589714"/>
            <a:ext cx="1689100" cy="9525"/>
          </a:xfrm>
          <a:prstGeom prst="rect">
            <a:avLst/>
          </a:prstGeom>
          <a:solidFill>
            <a:srgbClr val="0085D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47" name="Picture 423"/>
          <p:cNvPicPr>
            <a:picLocks noChangeAspect="1" noChangeArrowheads="1"/>
          </p:cNvPicPr>
          <p:nvPr/>
        </p:nvPicPr>
        <p:blipFill>
          <a:blip r:embed="rId91"/>
          <a:srcRect/>
          <a:stretch>
            <a:fillRect/>
          </a:stretch>
        </p:blipFill>
        <p:spPr bwMode="auto">
          <a:xfrm>
            <a:off x="3414713" y="6589714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8" name="Rectangle 424"/>
          <p:cNvSpPr>
            <a:spLocks noChangeArrowheads="1"/>
          </p:cNvSpPr>
          <p:nvPr/>
        </p:nvSpPr>
        <p:spPr bwMode="auto">
          <a:xfrm>
            <a:off x="3414713" y="6589714"/>
            <a:ext cx="1689100" cy="9525"/>
          </a:xfrm>
          <a:prstGeom prst="rect">
            <a:avLst/>
          </a:prstGeom>
          <a:solidFill>
            <a:srgbClr val="0085D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49" name="Rectangle 425"/>
          <p:cNvSpPr>
            <a:spLocks noChangeArrowheads="1"/>
          </p:cNvSpPr>
          <p:nvPr/>
        </p:nvSpPr>
        <p:spPr bwMode="auto">
          <a:xfrm>
            <a:off x="3414713" y="6599239"/>
            <a:ext cx="1689100" cy="11113"/>
          </a:xfrm>
          <a:prstGeom prst="rect">
            <a:avLst/>
          </a:prstGeom>
          <a:solidFill>
            <a:srgbClr val="0084C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50" name="Picture 426"/>
          <p:cNvPicPr>
            <a:picLocks noChangeAspect="1" noChangeArrowheads="1"/>
          </p:cNvPicPr>
          <p:nvPr/>
        </p:nvPicPr>
        <p:blipFill>
          <a:blip r:embed="rId92"/>
          <a:srcRect/>
          <a:stretch>
            <a:fillRect/>
          </a:stretch>
        </p:blipFill>
        <p:spPr bwMode="auto">
          <a:xfrm>
            <a:off x="3414713" y="6599239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1" name="Rectangle 427"/>
          <p:cNvSpPr>
            <a:spLocks noChangeArrowheads="1"/>
          </p:cNvSpPr>
          <p:nvPr/>
        </p:nvSpPr>
        <p:spPr bwMode="auto">
          <a:xfrm>
            <a:off x="3414713" y="6599239"/>
            <a:ext cx="1689100" cy="11113"/>
          </a:xfrm>
          <a:prstGeom prst="rect">
            <a:avLst/>
          </a:prstGeom>
          <a:solidFill>
            <a:srgbClr val="0084C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52" name="Rectangle 428"/>
          <p:cNvSpPr>
            <a:spLocks noChangeArrowheads="1"/>
          </p:cNvSpPr>
          <p:nvPr/>
        </p:nvSpPr>
        <p:spPr bwMode="auto">
          <a:xfrm>
            <a:off x="3414713" y="6610352"/>
            <a:ext cx="1689100" cy="9525"/>
          </a:xfrm>
          <a:prstGeom prst="rect">
            <a:avLst/>
          </a:prstGeom>
          <a:solidFill>
            <a:srgbClr val="0083C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53" name="Picture 429"/>
          <p:cNvPicPr>
            <a:picLocks noChangeAspect="1" noChangeArrowheads="1"/>
          </p:cNvPicPr>
          <p:nvPr/>
        </p:nvPicPr>
        <p:blipFill>
          <a:blip r:embed="rId93"/>
          <a:srcRect/>
          <a:stretch>
            <a:fillRect/>
          </a:stretch>
        </p:blipFill>
        <p:spPr bwMode="auto">
          <a:xfrm>
            <a:off x="3414713" y="6610352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" name="Rectangle 430"/>
          <p:cNvSpPr>
            <a:spLocks noChangeArrowheads="1"/>
          </p:cNvSpPr>
          <p:nvPr/>
        </p:nvSpPr>
        <p:spPr bwMode="auto">
          <a:xfrm>
            <a:off x="3414713" y="6610352"/>
            <a:ext cx="1689100" cy="9525"/>
          </a:xfrm>
          <a:prstGeom prst="rect">
            <a:avLst/>
          </a:prstGeom>
          <a:solidFill>
            <a:srgbClr val="0083C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55" name="Rectangle 431"/>
          <p:cNvSpPr>
            <a:spLocks noChangeArrowheads="1"/>
          </p:cNvSpPr>
          <p:nvPr/>
        </p:nvSpPr>
        <p:spPr bwMode="auto">
          <a:xfrm>
            <a:off x="3414713" y="6619877"/>
            <a:ext cx="1689100" cy="11113"/>
          </a:xfrm>
          <a:prstGeom prst="rect">
            <a:avLst/>
          </a:prstGeom>
          <a:solidFill>
            <a:srgbClr val="0082C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56" name="Picture 432"/>
          <p:cNvPicPr>
            <a:picLocks noChangeAspect="1" noChangeArrowheads="1"/>
          </p:cNvPicPr>
          <p:nvPr/>
        </p:nvPicPr>
        <p:blipFill>
          <a:blip r:embed="rId94"/>
          <a:srcRect/>
          <a:stretch>
            <a:fillRect/>
          </a:stretch>
        </p:blipFill>
        <p:spPr bwMode="auto">
          <a:xfrm>
            <a:off x="3414713" y="6619877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7" name="Rectangle 433"/>
          <p:cNvSpPr>
            <a:spLocks noChangeArrowheads="1"/>
          </p:cNvSpPr>
          <p:nvPr/>
        </p:nvSpPr>
        <p:spPr bwMode="auto">
          <a:xfrm>
            <a:off x="3414713" y="6619877"/>
            <a:ext cx="1689100" cy="11113"/>
          </a:xfrm>
          <a:prstGeom prst="rect">
            <a:avLst/>
          </a:prstGeom>
          <a:solidFill>
            <a:srgbClr val="0082C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58" name="Rectangle 434"/>
          <p:cNvSpPr>
            <a:spLocks noChangeArrowheads="1"/>
          </p:cNvSpPr>
          <p:nvPr/>
        </p:nvSpPr>
        <p:spPr bwMode="auto">
          <a:xfrm>
            <a:off x="3414713" y="6630989"/>
            <a:ext cx="1689100" cy="9525"/>
          </a:xfrm>
          <a:prstGeom prst="rect">
            <a:avLst/>
          </a:prstGeom>
          <a:solidFill>
            <a:srgbClr val="0081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59" name="Picture 435"/>
          <p:cNvPicPr>
            <a:picLocks noChangeAspect="1" noChangeArrowheads="1"/>
          </p:cNvPicPr>
          <p:nvPr/>
        </p:nvPicPr>
        <p:blipFill>
          <a:blip r:embed="rId95"/>
          <a:srcRect/>
          <a:stretch>
            <a:fillRect/>
          </a:stretch>
        </p:blipFill>
        <p:spPr bwMode="auto">
          <a:xfrm>
            <a:off x="3414713" y="6630989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0" name="Rectangle 436"/>
          <p:cNvSpPr>
            <a:spLocks noChangeArrowheads="1"/>
          </p:cNvSpPr>
          <p:nvPr/>
        </p:nvSpPr>
        <p:spPr bwMode="auto">
          <a:xfrm>
            <a:off x="3414713" y="6630989"/>
            <a:ext cx="1689100" cy="9525"/>
          </a:xfrm>
          <a:prstGeom prst="rect">
            <a:avLst/>
          </a:prstGeom>
          <a:solidFill>
            <a:srgbClr val="0081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61" name="Rectangle 437"/>
          <p:cNvSpPr>
            <a:spLocks noChangeArrowheads="1"/>
          </p:cNvSpPr>
          <p:nvPr/>
        </p:nvSpPr>
        <p:spPr bwMode="auto">
          <a:xfrm>
            <a:off x="3414713" y="6640514"/>
            <a:ext cx="1689100" cy="11113"/>
          </a:xfrm>
          <a:prstGeom prst="rect">
            <a:avLst/>
          </a:prstGeom>
          <a:solidFill>
            <a:srgbClr val="0080C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62" name="Picture 438"/>
          <p:cNvPicPr>
            <a:picLocks noChangeAspect="1" noChangeArrowheads="1"/>
          </p:cNvPicPr>
          <p:nvPr/>
        </p:nvPicPr>
        <p:blipFill>
          <a:blip r:embed="rId96"/>
          <a:srcRect/>
          <a:stretch>
            <a:fillRect/>
          </a:stretch>
        </p:blipFill>
        <p:spPr bwMode="auto">
          <a:xfrm>
            <a:off x="3414713" y="6640514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3" name="Rectangle 439"/>
          <p:cNvSpPr>
            <a:spLocks noChangeArrowheads="1"/>
          </p:cNvSpPr>
          <p:nvPr/>
        </p:nvSpPr>
        <p:spPr bwMode="auto">
          <a:xfrm>
            <a:off x="3414713" y="6640514"/>
            <a:ext cx="1689100" cy="11113"/>
          </a:xfrm>
          <a:prstGeom prst="rect">
            <a:avLst/>
          </a:prstGeom>
          <a:solidFill>
            <a:srgbClr val="0080C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64" name="Rectangle 440"/>
          <p:cNvSpPr>
            <a:spLocks noChangeArrowheads="1"/>
          </p:cNvSpPr>
          <p:nvPr/>
        </p:nvSpPr>
        <p:spPr bwMode="auto">
          <a:xfrm>
            <a:off x="3414713" y="6651627"/>
            <a:ext cx="1689100" cy="9525"/>
          </a:xfrm>
          <a:prstGeom prst="rect">
            <a:avLst/>
          </a:prstGeom>
          <a:solidFill>
            <a:srgbClr val="007EC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65" name="Picture 441"/>
          <p:cNvPicPr>
            <a:picLocks noChangeAspect="1" noChangeArrowheads="1"/>
          </p:cNvPicPr>
          <p:nvPr/>
        </p:nvPicPr>
        <p:blipFill>
          <a:blip r:embed="rId97"/>
          <a:srcRect/>
          <a:stretch>
            <a:fillRect/>
          </a:stretch>
        </p:blipFill>
        <p:spPr bwMode="auto">
          <a:xfrm>
            <a:off x="3414713" y="6651627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6" name="Rectangle 442"/>
          <p:cNvSpPr>
            <a:spLocks noChangeArrowheads="1"/>
          </p:cNvSpPr>
          <p:nvPr/>
        </p:nvSpPr>
        <p:spPr bwMode="auto">
          <a:xfrm>
            <a:off x="3414713" y="6651627"/>
            <a:ext cx="1689100" cy="9525"/>
          </a:xfrm>
          <a:prstGeom prst="rect">
            <a:avLst/>
          </a:prstGeom>
          <a:solidFill>
            <a:srgbClr val="007EC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67" name="Rectangle 443"/>
          <p:cNvSpPr>
            <a:spLocks noChangeArrowheads="1"/>
          </p:cNvSpPr>
          <p:nvPr/>
        </p:nvSpPr>
        <p:spPr bwMode="auto">
          <a:xfrm>
            <a:off x="3414713" y="6661152"/>
            <a:ext cx="1689100" cy="11113"/>
          </a:xfrm>
          <a:prstGeom prst="rect">
            <a:avLst/>
          </a:prstGeom>
          <a:solidFill>
            <a:srgbClr val="007DC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68" name="Picture 444"/>
          <p:cNvPicPr>
            <a:picLocks noChangeAspect="1" noChangeArrowheads="1"/>
          </p:cNvPicPr>
          <p:nvPr/>
        </p:nvPicPr>
        <p:blipFill>
          <a:blip r:embed="rId98"/>
          <a:srcRect/>
          <a:stretch>
            <a:fillRect/>
          </a:stretch>
        </p:blipFill>
        <p:spPr bwMode="auto">
          <a:xfrm>
            <a:off x="3414713" y="6661152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9" name="Rectangle 445"/>
          <p:cNvSpPr>
            <a:spLocks noChangeArrowheads="1"/>
          </p:cNvSpPr>
          <p:nvPr/>
        </p:nvSpPr>
        <p:spPr bwMode="auto">
          <a:xfrm>
            <a:off x="3414713" y="6661152"/>
            <a:ext cx="1689100" cy="11113"/>
          </a:xfrm>
          <a:prstGeom prst="rect">
            <a:avLst/>
          </a:prstGeom>
          <a:solidFill>
            <a:srgbClr val="007DC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70" name="Rectangle 446"/>
          <p:cNvSpPr>
            <a:spLocks noChangeArrowheads="1"/>
          </p:cNvSpPr>
          <p:nvPr/>
        </p:nvSpPr>
        <p:spPr bwMode="auto">
          <a:xfrm>
            <a:off x="3414713" y="6672264"/>
            <a:ext cx="1689100" cy="11113"/>
          </a:xfrm>
          <a:prstGeom prst="rect">
            <a:avLst/>
          </a:prstGeom>
          <a:solidFill>
            <a:srgbClr val="007C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71" name="Picture 447"/>
          <p:cNvPicPr>
            <a:picLocks noChangeAspect="1" noChangeArrowheads="1"/>
          </p:cNvPicPr>
          <p:nvPr/>
        </p:nvPicPr>
        <p:blipFill>
          <a:blip r:embed="rId99"/>
          <a:srcRect/>
          <a:stretch>
            <a:fillRect/>
          </a:stretch>
        </p:blipFill>
        <p:spPr bwMode="auto">
          <a:xfrm>
            <a:off x="3414713" y="6672264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2" name="Rectangle 448"/>
          <p:cNvSpPr>
            <a:spLocks noChangeArrowheads="1"/>
          </p:cNvSpPr>
          <p:nvPr/>
        </p:nvSpPr>
        <p:spPr bwMode="auto">
          <a:xfrm>
            <a:off x="3414713" y="6672264"/>
            <a:ext cx="1689100" cy="11113"/>
          </a:xfrm>
          <a:prstGeom prst="rect">
            <a:avLst/>
          </a:prstGeom>
          <a:solidFill>
            <a:srgbClr val="007C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73" name="Rectangle 449"/>
          <p:cNvSpPr>
            <a:spLocks noChangeArrowheads="1"/>
          </p:cNvSpPr>
          <p:nvPr/>
        </p:nvSpPr>
        <p:spPr bwMode="auto">
          <a:xfrm>
            <a:off x="3414713" y="6683377"/>
            <a:ext cx="1689100" cy="9525"/>
          </a:xfrm>
          <a:prstGeom prst="rect">
            <a:avLst/>
          </a:prstGeom>
          <a:solidFill>
            <a:srgbClr val="007B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74" name="Picture 450"/>
          <p:cNvPicPr>
            <a:picLocks noChangeAspect="1" noChangeArrowheads="1"/>
          </p:cNvPicPr>
          <p:nvPr/>
        </p:nvPicPr>
        <p:blipFill>
          <a:blip r:embed="rId100"/>
          <a:srcRect/>
          <a:stretch>
            <a:fillRect/>
          </a:stretch>
        </p:blipFill>
        <p:spPr bwMode="auto">
          <a:xfrm>
            <a:off x="3414713" y="6683377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5" name="Rectangle 451"/>
          <p:cNvSpPr>
            <a:spLocks noChangeArrowheads="1"/>
          </p:cNvSpPr>
          <p:nvPr/>
        </p:nvSpPr>
        <p:spPr bwMode="auto">
          <a:xfrm>
            <a:off x="3414713" y="6683377"/>
            <a:ext cx="1689100" cy="9525"/>
          </a:xfrm>
          <a:prstGeom prst="rect">
            <a:avLst/>
          </a:prstGeom>
          <a:solidFill>
            <a:srgbClr val="007B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76" name="Rectangle 452"/>
          <p:cNvSpPr>
            <a:spLocks noChangeArrowheads="1"/>
          </p:cNvSpPr>
          <p:nvPr/>
        </p:nvSpPr>
        <p:spPr bwMode="auto">
          <a:xfrm>
            <a:off x="3414713" y="6692902"/>
            <a:ext cx="1689100" cy="11113"/>
          </a:xfrm>
          <a:prstGeom prst="rect">
            <a:avLst/>
          </a:prstGeom>
          <a:solidFill>
            <a:srgbClr val="007AC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77" name="Picture 453"/>
          <p:cNvPicPr>
            <a:picLocks noChangeAspect="1" noChangeArrowheads="1"/>
          </p:cNvPicPr>
          <p:nvPr/>
        </p:nvPicPr>
        <p:blipFill>
          <a:blip r:embed="rId101"/>
          <a:srcRect/>
          <a:stretch>
            <a:fillRect/>
          </a:stretch>
        </p:blipFill>
        <p:spPr bwMode="auto">
          <a:xfrm>
            <a:off x="3414713" y="6692902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8" name="Rectangle 454"/>
          <p:cNvSpPr>
            <a:spLocks noChangeArrowheads="1"/>
          </p:cNvSpPr>
          <p:nvPr/>
        </p:nvSpPr>
        <p:spPr bwMode="auto">
          <a:xfrm>
            <a:off x="3414713" y="6692902"/>
            <a:ext cx="1689100" cy="11113"/>
          </a:xfrm>
          <a:prstGeom prst="rect">
            <a:avLst/>
          </a:prstGeom>
          <a:solidFill>
            <a:srgbClr val="007AC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79" name="Rectangle 455"/>
          <p:cNvSpPr>
            <a:spLocks noChangeArrowheads="1"/>
          </p:cNvSpPr>
          <p:nvPr/>
        </p:nvSpPr>
        <p:spPr bwMode="auto">
          <a:xfrm>
            <a:off x="3414713" y="6704014"/>
            <a:ext cx="1689100" cy="9525"/>
          </a:xfrm>
          <a:prstGeom prst="rect">
            <a:avLst/>
          </a:prstGeom>
          <a:solidFill>
            <a:srgbClr val="0079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80" name="Picture 456"/>
          <p:cNvPicPr>
            <a:picLocks noChangeAspect="1" noChangeArrowheads="1"/>
          </p:cNvPicPr>
          <p:nvPr/>
        </p:nvPicPr>
        <p:blipFill>
          <a:blip r:embed="rId102"/>
          <a:srcRect/>
          <a:stretch>
            <a:fillRect/>
          </a:stretch>
        </p:blipFill>
        <p:spPr bwMode="auto">
          <a:xfrm>
            <a:off x="3414713" y="6704014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1" name="Rectangle 457"/>
          <p:cNvSpPr>
            <a:spLocks noChangeArrowheads="1"/>
          </p:cNvSpPr>
          <p:nvPr/>
        </p:nvSpPr>
        <p:spPr bwMode="auto">
          <a:xfrm>
            <a:off x="3414713" y="6704014"/>
            <a:ext cx="1689100" cy="9525"/>
          </a:xfrm>
          <a:prstGeom prst="rect">
            <a:avLst/>
          </a:prstGeom>
          <a:solidFill>
            <a:srgbClr val="0079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82" name="Rectangle 458"/>
          <p:cNvSpPr>
            <a:spLocks noChangeArrowheads="1"/>
          </p:cNvSpPr>
          <p:nvPr/>
        </p:nvSpPr>
        <p:spPr bwMode="auto">
          <a:xfrm>
            <a:off x="3414713" y="6713539"/>
            <a:ext cx="1689100" cy="11113"/>
          </a:xfrm>
          <a:prstGeom prst="rect">
            <a:avLst/>
          </a:prstGeom>
          <a:solidFill>
            <a:srgbClr val="0078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83" name="Picture 459"/>
          <p:cNvPicPr>
            <a:picLocks noChangeAspect="1" noChangeArrowheads="1"/>
          </p:cNvPicPr>
          <p:nvPr/>
        </p:nvPicPr>
        <p:blipFill>
          <a:blip r:embed="rId103"/>
          <a:srcRect/>
          <a:stretch>
            <a:fillRect/>
          </a:stretch>
        </p:blipFill>
        <p:spPr bwMode="auto">
          <a:xfrm>
            <a:off x="3414713" y="6713539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" name="Rectangle 460"/>
          <p:cNvSpPr>
            <a:spLocks noChangeArrowheads="1"/>
          </p:cNvSpPr>
          <p:nvPr/>
        </p:nvSpPr>
        <p:spPr bwMode="auto">
          <a:xfrm>
            <a:off x="3414713" y="6713539"/>
            <a:ext cx="1689100" cy="11113"/>
          </a:xfrm>
          <a:prstGeom prst="rect">
            <a:avLst/>
          </a:prstGeom>
          <a:solidFill>
            <a:srgbClr val="0078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85" name="Rectangle 461"/>
          <p:cNvSpPr>
            <a:spLocks noChangeArrowheads="1"/>
          </p:cNvSpPr>
          <p:nvPr/>
        </p:nvSpPr>
        <p:spPr bwMode="auto">
          <a:xfrm>
            <a:off x="3414713" y="6724652"/>
            <a:ext cx="1689100" cy="9525"/>
          </a:xfrm>
          <a:prstGeom prst="rect">
            <a:avLst/>
          </a:prstGeom>
          <a:solidFill>
            <a:srgbClr val="0077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86" name="Picture 462"/>
          <p:cNvPicPr>
            <a:picLocks noChangeAspect="1" noChangeArrowheads="1"/>
          </p:cNvPicPr>
          <p:nvPr/>
        </p:nvPicPr>
        <p:blipFill>
          <a:blip r:embed="rId104"/>
          <a:srcRect/>
          <a:stretch>
            <a:fillRect/>
          </a:stretch>
        </p:blipFill>
        <p:spPr bwMode="auto">
          <a:xfrm>
            <a:off x="3414713" y="6724652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7" name="Rectangle 463"/>
          <p:cNvSpPr>
            <a:spLocks noChangeArrowheads="1"/>
          </p:cNvSpPr>
          <p:nvPr/>
        </p:nvSpPr>
        <p:spPr bwMode="auto">
          <a:xfrm>
            <a:off x="3414713" y="6724652"/>
            <a:ext cx="1689100" cy="9525"/>
          </a:xfrm>
          <a:prstGeom prst="rect">
            <a:avLst/>
          </a:prstGeom>
          <a:solidFill>
            <a:srgbClr val="0077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88" name="Rectangle 464"/>
          <p:cNvSpPr>
            <a:spLocks noChangeArrowheads="1"/>
          </p:cNvSpPr>
          <p:nvPr/>
        </p:nvSpPr>
        <p:spPr bwMode="auto">
          <a:xfrm>
            <a:off x="3414713" y="6734177"/>
            <a:ext cx="1689100" cy="11113"/>
          </a:xfrm>
          <a:prstGeom prst="rect">
            <a:avLst/>
          </a:prstGeom>
          <a:solidFill>
            <a:srgbClr val="0076C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89" name="Picture 465"/>
          <p:cNvPicPr>
            <a:picLocks noChangeAspect="1" noChangeArrowheads="1"/>
          </p:cNvPicPr>
          <p:nvPr/>
        </p:nvPicPr>
        <p:blipFill>
          <a:blip r:embed="rId105"/>
          <a:srcRect/>
          <a:stretch>
            <a:fillRect/>
          </a:stretch>
        </p:blipFill>
        <p:spPr bwMode="auto">
          <a:xfrm>
            <a:off x="3414713" y="6734177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0" name="Rectangle 466"/>
          <p:cNvSpPr>
            <a:spLocks noChangeArrowheads="1"/>
          </p:cNvSpPr>
          <p:nvPr/>
        </p:nvSpPr>
        <p:spPr bwMode="auto">
          <a:xfrm>
            <a:off x="3414713" y="6734177"/>
            <a:ext cx="1689100" cy="11113"/>
          </a:xfrm>
          <a:prstGeom prst="rect">
            <a:avLst/>
          </a:prstGeom>
          <a:solidFill>
            <a:srgbClr val="0076C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91" name="Rectangle 467"/>
          <p:cNvSpPr>
            <a:spLocks noChangeArrowheads="1"/>
          </p:cNvSpPr>
          <p:nvPr/>
        </p:nvSpPr>
        <p:spPr bwMode="auto">
          <a:xfrm>
            <a:off x="3414713" y="6745289"/>
            <a:ext cx="1689100" cy="9525"/>
          </a:xfrm>
          <a:prstGeom prst="rect">
            <a:avLst/>
          </a:prstGeom>
          <a:solidFill>
            <a:srgbClr val="0074C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92" name="Picture 468"/>
          <p:cNvPicPr>
            <a:picLocks noChangeAspect="1" noChangeArrowheads="1"/>
          </p:cNvPicPr>
          <p:nvPr/>
        </p:nvPicPr>
        <p:blipFill>
          <a:blip r:embed="rId106"/>
          <a:srcRect/>
          <a:stretch>
            <a:fillRect/>
          </a:stretch>
        </p:blipFill>
        <p:spPr bwMode="auto">
          <a:xfrm>
            <a:off x="3414713" y="6745289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3" name="Rectangle 469"/>
          <p:cNvSpPr>
            <a:spLocks noChangeArrowheads="1"/>
          </p:cNvSpPr>
          <p:nvPr/>
        </p:nvSpPr>
        <p:spPr bwMode="auto">
          <a:xfrm>
            <a:off x="3414713" y="6745289"/>
            <a:ext cx="1689100" cy="9525"/>
          </a:xfrm>
          <a:prstGeom prst="rect">
            <a:avLst/>
          </a:prstGeom>
          <a:solidFill>
            <a:srgbClr val="0074C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94" name="Rectangle 470"/>
          <p:cNvSpPr>
            <a:spLocks noChangeArrowheads="1"/>
          </p:cNvSpPr>
          <p:nvPr/>
        </p:nvSpPr>
        <p:spPr bwMode="auto">
          <a:xfrm>
            <a:off x="3414713" y="6754814"/>
            <a:ext cx="1689100" cy="11113"/>
          </a:xfrm>
          <a:prstGeom prst="rect">
            <a:avLst/>
          </a:prstGeom>
          <a:solidFill>
            <a:srgbClr val="0073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95" name="Picture 471"/>
          <p:cNvPicPr>
            <a:picLocks noChangeAspect="1" noChangeArrowheads="1"/>
          </p:cNvPicPr>
          <p:nvPr/>
        </p:nvPicPr>
        <p:blipFill>
          <a:blip r:embed="rId107"/>
          <a:srcRect/>
          <a:stretch>
            <a:fillRect/>
          </a:stretch>
        </p:blipFill>
        <p:spPr bwMode="auto">
          <a:xfrm>
            <a:off x="3414713" y="6754814"/>
            <a:ext cx="16891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6" name="Rectangle 472"/>
          <p:cNvSpPr>
            <a:spLocks noChangeArrowheads="1"/>
          </p:cNvSpPr>
          <p:nvPr/>
        </p:nvSpPr>
        <p:spPr bwMode="auto">
          <a:xfrm>
            <a:off x="3414713" y="6754814"/>
            <a:ext cx="1689100" cy="11113"/>
          </a:xfrm>
          <a:prstGeom prst="rect">
            <a:avLst/>
          </a:prstGeom>
          <a:solidFill>
            <a:srgbClr val="0073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97" name="Rectangle 473"/>
          <p:cNvSpPr>
            <a:spLocks noChangeArrowheads="1"/>
          </p:cNvSpPr>
          <p:nvPr/>
        </p:nvSpPr>
        <p:spPr bwMode="auto">
          <a:xfrm>
            <a:off x="3414713" y="6765927"/>
            <a:ext cx="1689100" cy="9525"/>
          </a:xfrm>
          <a:prstGeom prst="rect">
            <a:avLst/>
          </a:prstGeom>
          <a:solidFill>
            <a:srgbClr val="0072C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98" name="Picture 474"/>
          <p:cNvPicPr>
            <a:picLocks noChangeAspect="1" noChangeArrowheads="1"/>
          </p:cNvPicPr>
          <p:nvPr/>
        </p:nvPicPr>
        <p:blipFill>
          <a:blip r:embed="rId108"/>
          <a:srcRect/>
          <a:stretch>
            <a:fillRect/>
          </a:stretch>
        </p:blipFill>
        <p:spPr bwMode="auto">
          <a:xfrm>
            <a:off x="3414713" y="6765927"/>
            <a:ext cx="16891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9" name="Rectangle 475"/>
          <p:cNvSpPr>
            <a:spLocks noChangeArrowheads="1"/>
          </p:cNvSpPr>
          <p:nvPr/>
        </p:nvSpPr>
        <p:spPr bwMode="auto">
          <a:xfrm>
            <a:off x="3414713" y="6765927"/>
            <a:ext cx="1689100" cy="9525"/>
          </a:xfrm>
          <a:prstGeom prst="rect">
            <a:avLst/>
          </a:prstGeom>
          <a:solidFill>
            <a:srgbClr val="0072C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00" name="Rectangle 476"/>
          <p:cNvSpPr>
            <a:spLocks noChangeArrowheads="1"/>
          </p:cNvSpPr>
          <p:nvPr/>
        </p:nvSpPr>
        <p:spPr bwMode="auto">
          <a:xfrm>
            <a:off x="3414713" y="6775452"/>
            <a:ext cx="1689100" cy="22225"/>
          </a:xfrm>
          <a:prstGeom prst="rect">
            <a:avLst/>
          </a:prstGeom>
          <a:solidFill>
            <a:srgbClr val="0071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01" name="Picture 477"/>
          <p:cNvPicPr>
            <a:picLocks noChangeAspect="1" noChangeArrowheads="1"/>
          </p:cNvPicPr>
          <p:nvPr/>
        </p:nvPicPr>
        <p:blipFill>
          <a:blip r:embed="rId109"/>
          <a:srcRect/>
          <a:stretch>
            <a:fillRect/>
          </a:stretch>
        </p:blipFill>
        <p:spPr bwMode="auto">
          <a:xfrm>
            <a:off x="3414713" y="6775452"/>
            <a:ext cx="16891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2" name="Rectangle 478"/>
          <p:cNvSpPr>
            <a:spLocks noChangeArrowheads="1"/>
          </p:cNvSpPr>
          <p:nvPr/>
        </p:nvSpPr>
        <p:spPr bwMode="auto">
          <a:xfrm>
            <a:off x="3414713" y="6775452"/>
            <a:ext cx="1689100" cy="22225"/>
          </a:xfrm>
          <a:prstGeom prst="rect">
            <a:avLst/>
          </a:prstGeom>
          <a:solidFill>
            <a:srgbClr val="0071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04" name="Rectangle 480"/>
          <p:cNvSpPr>
            <a:spLocks noChangeArrowheads="1"/>
          </p:cNvSpPr>
          <p:nvPr/>
        </p:nvSpPr>
        <p:spPr bwMode="auto">
          <a:xfrm>
            <a:off x="3549651" y="6359527"/>
            <a:ext cx="15276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SEEPEX admission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2" name="Rectangle 658"/>
          <p:cNvSpPr>
            <a:spLocks noChangeArrowheads="1"/>
          </p:cNvSpPr>
          <p:nvPr/>
        </p:nvSpPr>
        <p:spPr bwMode="auto">
          <a:xfrm>
            <a:off x="5362575" y="4740277"/>
            <a:ext cx="1200150" cy="415925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83" name="Picture 659"/>
          <p:cNvPicPr>
            <a:picLocks noChangeAspect="1" noChangeArrowheads="1"/>
          </p:cNvPicPr>
          <p:nvPr/>
        </p:nvPicPr>
        <p:blipFill>
          <a:blip r:embed="rId110"/>
          <a:srcRect/>
          <a:stretch>
            <a:fillRect/>
          </a:stretch>
        </p:blipFill>
        <p:spPr bwMode="auto">
          <a:xfrm>
            <a:off x="5368925" y="4743452"/>
            <a:ext cx="119538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4" name="Rectangle 660"/>
          <p:cNvSpPr>
            <a:spLocks noChangeArrowheads="1"/>
          </p:cNvSpPr>
          <p:nvPr/>
        </p:nvSpPr>
        <p:spPr bwMode="auto">
          <a:xfrm>
            <a:off x="5362575" y="4740277"/>
            <a:ext cx="1200150" cy="415925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85" name="Rectangle 661"/>
          <p:cNvSpPr>
            <a:spLocks noChangeArrowheads="1"/>
          </p:cNvSpPr>
          <p:nvPr/>
        </p:nvSpPr>
        <p:spPr bwMode="auto">
          <a:xfrm>
            <a:off x="5362575" y="4729165"/>
            <a:ext cx="1219200" cy="436563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86" name="Freeform 662"/>
          <p:cNvSpPr>
            <a:spLocks/>
          </p:cNvSpPr>
          <p:nvPr/>
        </p:nvSpPr>
        <p:spPr bwMode="auto">
          <a:xfrm>
            <a:off x="5364163" y="4737102"/>
            <a:ext cx="1206500" cy="423863"/>
          </a:xfrm>
          <a:custGeom>
            <a:avLst/>
            <a:gdLst/>
            <a:ahLst/>
            <a:cxnLst>
              <a:cxn ang="0">
                <a:pos x="8" y="635"/>
              </a:cxn>
              <a:cxn ang="0">
                <a:pos x="2004" y="635"/>
              </a:cxn>
              <a:cxn ang="0">
                <a:pos x="1996" y="643"/>
              </a:cxn>
              <a:cxn ang="0">
                <a:pos x="1996" y="8"/>
              </a:cxn>
              <a:cxn ang="0">
                <a:pos x="2004" y="16"/>
              </a:cxn>
              <a:cxn ang="0">
                <a:pos x="8" y="16"/>
              </a:cxn>
              <a:cxn ang="0">
                <a:pos x="16" y="8"/>
              </a:cxn>
              <a:cxn ang="0">
                <a:pos x="16" y="643"/>
              </a:cxn>
              <a:cxn ang="0">
                <a:pos x="8" y="651"/>
              </a:cxn>
              <a:cxn ang="0">
                <a:pos x="0" y="643"/>
              </a:cxn>
              <a:cxn ang="0">
                <a:pos x="0" y="8"/>
              </a:cxn>
              <a:cxn ang="0">
                <a:pos x="8" y="0"/>
              </a:cxn>
              <a:cxn ang="0">
                <a:pos x="2004" y="0"/>
              </a:cxn>
              <a:cxn ang="0">
                <a:pos x="2012" y="8"/>
              </a:cxn>
              <a:cxn ang="0">
                <a:pos x="2012" y="643"/>
              </a:cxn>
              <a:cxn ang="0">
                <a:pos x="2004" y="651"/>
              </a:cxn>
              <a:cxn ang="0">
                <a:pos x="8" y="651"/>
              </a:cxn>
              <a:cxn ang="0">
                <a:pos x="0" y="643"/>
              </a:cxn>
              <a:cxn ang="0">
                <a:pos x="8" y="635"/>
              </a:cxn>
            </a:cxnLst>
            <a:rect l="0" t="0" r="r" b="b"/>
            <a:pathLst>
              <a:path w="2012" h="651">
                <a:moveTo>
                  <a:pt x="8" y="635"/>
                </a:moveTo>
                <a:lnTo>
                  <a:pt x="2004" y="635"/>
                </a:lnTo>
                <a:lnTo>
                  <a:pt x="1996" y="643"/>
                </a:lnTo>
                <a:lnTo>
                  <a:pt x="1996" y="8"/>
                </a:lnTo>
                <a:lnTo>
                  <a:pt x="2004" y="16"/>
                </a:lnTo>
                <a:lnTo>
                  <a:pt x="8" y="16"/>
                </a:lnTo>
                <a:lnTo>
                  <a:pt x="16" y="8"/>
                </a:lnTo>
                <a:lnTo>
                  <a:pt x="16" y="643"/>
                </a:lnTo>
                <a:cubicBezTo>
                  <a:pt x="16" y="648"/>
                  <a:pt x="13" y="651"/>
                  <a:pt x="8" y="651"/>
                </a:cubicBezTo>
                <a:cubicBezTo>
                  <a:pt x="4" y="651"/>
                  <a:pt x="0" y="648"/>
                  <a:pt x="0" y="643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2004" y="0"/>
                </a:lnTo>
                <a:cubicBezTo>
                  <a:pt x="2008" y="0"/>
                  <a:pt x="2012" y="4"/>
                  <a:pt x="2012" y="8"/>
                </a:cubicBezTo>
                <a:lnTo>
                  <a:pt x="2012" y="643"/>
                </a:lnTo>
                <a:cubicBezTo>
                  <a:pt x="2012" y="648"/>
                  <a:pt x="2008" y="651"/>
                  <a:pt x="2004" y="651"/>
                </a:cubicBezTo>
                <a:lnTo>
                  <a:pt x="8" y="651"/>
                </a:lnTo>
                <a:cubicBezTo>
                  <a:pt x="4" y="651"/>
                  <a:pt x="0" y="648"/>
                  <a:pt x="0" y="643"/>
                </a:cubicBezTo>
                <a:cubicBezTo>
                  <a:pt x="0" y="639"/>
                  <a:pt x="4" y="635"/>
                  <a:pt x="8" y="635"/>
                </a:cubicBez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87" name="Rectangle 663"/>
          <p:cNvSpPr>
            <a:spLocks noChangeArrowheads="1"/>
          </p:cNvSpPr>
          <p:nvPr/>
        </p:nvSpPr>
        <p:spPr bwMode="auto">
          <a:xfrm>
            <a:off x="5362575" y="4729165"/>
            <a:ext cx="1219200" cy="436563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88" name="Rectangle 664"/>
          <p:cNvSpPr>
            <a:spLocks noChangeArrowheads="1"/>
          </p:cNvSpPr>
          <p:nvPr/>
        </p:nvSpPr>
        <p:spPr bwMode="auto">
          <a:xfrm>
            <a:off x="5334000" y="4708527"/>
            <a:ext cx="1219200" cy="11113"/>
          </a:xfrm>
          <a:prstGeom prst="rect">
            <a:avLst/>
          </a:prstGeom>
          <a:solidFill>
            <a:srgbClr val="006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89" name="Picture 665"/>
          <p:cNvPicPr>
            <a:picLocks noChangeAspect="1" noChangeArrowheads="1"/>
          </p:cNvPicPr>
          <p:nvPr/>
        </p:nvPicPr>
        <p:blipFill>
          <a:blip r:embed="rId111"/>
          <a:srcRect/>
          <a:stretch>
            <a:fillRect/>
          </a:stretch>
        </p:blipFill>
        <p:spPr bwMode="auto">
          <a:xfrm>
            <a:off x="5334000" y="4708527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0" name="Rectangle 666"/>
          <p:cNvSpPr>
            <a:spLocks noChangeArrowheads="1"/>
          </p:cNvSpPr>
          <p:nvPr/>
        </p:nvSpPr>
        <p:spPr bwMode="auto">
          <a:xfrm>
            <a:off x="5334000" y="4708527"/>
            <a:ext cx="1219200" cy="11113"/>
          </a:xfrm>
          <a:prstGeom prst="rect">
            <a:avLst/>
          </a:prstGeom>
          <a:solidFill>
            <a:srgbClr val="006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91" name="Rectangle 667"/>
          <p:cNvSpPr>
            <a:spLocks noChangeArrowheads="1"/>
          </p:cNvSpPr>
          <p:nvPr/>
        </p:nvSpPr>
        <p:spPr bwMode="auto">
          <a:xfrm>
            <a:off x="5334000" y="4719640"/>
            <a:ext cx="1219200" cy="9525"/>
          </a:xfrm>
          <a:prstGeom prst="rect">
            <a:avLst/>
          </a:prstGeom>
          <a:solidFill>
            <a:srgbClr val="00AEE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92" name="Picture 668"/>
          <p:cNvPicPr>
            <a:picLocks noChangeAspect="1" noChangeArrowheads="1"/>
          </p:cNvPicPr>
          <p:nvPr/>
        </p:nvPicPr>
        <p:blipFill>
          <a:blip r:embed="rId112"/>
          <a:srcRect/>
          <a:stretch>
            <a:fillRect/>
          </a:stretch>
        </p:blipFill>
        <p:spPr bwMode="auto">
          <a:xfrm>
            <a:off x="5334000" y="4719640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3" name="Rectangle 669"/>
          <p:cNvSpPr>
            <a:spLocks noChangeArrowheads="1"/>
          </p:cNvSpPr>
          <p:nvPr/>
        </p:nvSpPr>
        <p:spPr bwMode="auto">
          <a:xfrm>
            <a:off x="5334000" y="4719640"/>
            <a:ext cx="1219200" cy="9525"/>
          </a:xfrm>
          <a:prstGeom prst="rect">
            <a:avLst/>
          </a:prstGeom>
          <a:solidFill>
            <a:srgbClr val="00AEE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94" name="Rectangle 670"/>
          <p:cNvSpPr>
            <a:spLocks noChangeArrowheads="1"/>
          </p:cNvSpPr>
          <p:nvPr/>
        </p:nvSpPr>
        <p:spPr bwMode="auto">
          <a:xfrm>
            <a:off x="5334000" y="4729165"/>
            <a:ext cx="1219200" cy="11113"/>
          </a:xfrm>
          <a:prstGeom prst="rect">
            <a:avLst/>
          </a:prstGeom>
          <a:solidFill>
            <a:srgbClr val="00ADE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95" name="Picture 671"/>
          <p:cNvPicPr>
            <a:picLocks noChangeAspect="1" noChangeArrowheads="1"/>
          </p:cNvPicPr>
          <p:nvPr/>
        </p:nvPicPr>
        <p:blipFill>
          <a:blip r:embed="rId113"/>
          <a:srcRect/>
          <a:stretch>
            <a:fillRect/>
          </a:stretch>
        </p:blipFill>
        <p:spPr bwMode="auto">
          <a:xfrm>
            <a:off x="5334000" y="4729165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6" name="Rectangle 672"/>
          <p:cNvSpPr>
            <a:spLocks noChangeArrowheads="1"/>
          </p:cNvSpPr>
          <p:nvPr/>
        </p:nvSpPr>
        <p:spPr bwMode="auto">
          <a:xfrm>
            <a:off x="5334000" y="4729165"/>
            <a:ext cx="1219200" cy="11113"/>
          </a:xfrm>
          <a:prstGeom prst="rect">
            <a:avLst/>
          </a:prstGeom>
          <a:solidFill>
            <a:srgbClr val="00ADE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97" name="Rectangle 673"/>
          <p:cNvSpPr>
            <a:spLocks noChangeArrowheads="1"/>
          </p:cNvSpPr>
          <p:nvPr/>
        </p:nvSpPr>
        <p:spPr bwMode="auto">
          <a:xfrm>
            <a:off x="5334000" y="4740277"/>
            <a:ext cx="1219200" cy="9525"/>
          </a:xfrm>
          <a:prstGeom prst="rect">
            <a:avLst/>
          </a:prstGeom>
          <a:solidFill>
            <a:srgbClr val="00ABE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98" name="Picture 674"/>
          <p:cNvPicPr>
            <a:picLocks noChangeAspect="1" noChangeArrowheads="1"/>
          </p:cNvPicPr>
          <p:nvPr/>
        </p:nvPicPr>
        <p:blipFill>
          <a:blip r:embed="rId114"/>
          <a:srcRect/>
          <a:stretch>
            <a:fillRect/>
          </a:stretch>
        </p:blipFill>
        <p:spPr bwMode="auto">
          <a:xfrm>
            <a:off x="5334000" y="474027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" name="Rectangle 675"/>
          <p:cNvSpPr>
            <a:spLocks noChangeArrowheads="1"/>
          </p:cNvSpPr>
          <p:nvPr/>
        </p:nvSpPr>
        <p:spPr bwMode="auto">
          <a:xfrm>
            <a:off x="5334000" y="4740277"/>
            <a:ext cx="1219200" cy="9525"/>
          </a:xfrm>
          <a:prstGeom prst="rect">
            <a:avLst/>
          </a:prstGeom>
          <a:solidFill>
            <a:srgbClr val="00ABE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00" name="Rectangle 676"/>
          <p:cNvSpPr>
            <a:spLocks noChangeArrowheads="1"/>
          </p:cNvSpPr>
          <p:nvPr/>
        </p:nvSpPr>
        <p:spPr bwMode="auto">
          <a:xfrm>
            <a:off x="5334000" y="4749802"/>
            <a:ext cx="1219200" cy="11113"/>
          </a:xfrm>
          <a:prstGeom prst="rect">
            <a:avLst/>
          </a:prstGeom>
          <a:solidFill>
            <a:srgbClr val="00A9E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01" name="Picture 677"/>
          <p:cNvPicPr>
            <a:picLocks noChangeAspect="1" noChangeArrowheads="1"/>
          </p:cNvPicPr>
          <p:nvPr/>
        </p:nvPicPr>
        <p:blipFill>
          <a:blip r:embed="rId115"/>
          <a:srcRect/>
          <a:stretch>
            <a:fillRect/>
          </a:stretch>
        </p:blipFill>
        <p:spPr bwMode="auto">
          <a:xfrm>
            <a:off x="5334000" y="474980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02" name="Rectangle 678"/>
          <p:cNvSpPr>
            <a:spLocks noChangeArrowheads="1"/>
          </p:cNvSpPr>
          <p:nvPr/>
        </p:nvSpPr>
        <p:spPr bwMode="auto">
          <a:xfrm>
            <a:off x="5334000" y="4749802"/>
            <a:ext cx="1219200" cy="11113"/>
          </a:xfrm>
          <a:prstGeom prst="rect">
            <a:avLst/>
          </a:prstGeom>
          <a:solidFill>
            <a:srgbClr val="00A9E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03" name="Rectangle 679"/>
          <p:cNvSpPr>
            <a:spLocks noChangeArrowheads="1"/>
          </p:cNvSpPr>
          <p:nvPr/>
        </p:nvSpPr>
        <p:spPr bwMode="auto">
          <a:xfrm>
            <a:off x="5334000" y="4760915"/>
            <a:ext cx="1219200" cy="11113"/>
          </a:xfrm>
          <a:prstGeom prst="rect">
            <a:avLst/>
          </a:prstGeom>
          <a:solidFill>
            <a:srgbClr val="00A8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04" name="Picture 680"/>
          <p:cNvPicPr>
            <a:picLocks noChangeAspect="1" noChangeArrowheads="1"/>
          </p:cNvPicPr>
          <p:nvPr/>
        </p:nvPicPr>
        <p:blipFill>
          <a:blip r:embed="rId116"/>
          <a:srcRect/>
          <a:stretch>
            <a:fillRect/>
          </a:stretch>
        </p:blipFill>
        <p:spPr bwMode="auto">
          <a:xfrm>
            <a:off x="5334000" y="4760915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05" name="Rectangle 681"/>
          <p:cNvSpPr>
            <a:spLocks noChangeArrowheads="1"/>
          </p:cNvSpPr>
          <p:nvPr/>
        </p:nvSpPr>
        <p:spPr bwMode="auto">
          <a:xfrm>
            <a:off x="5334000" y="4760915"/>
            <a:ext cx="1219200" cy="11113"/>
          </a:xfrm>
          <a:prstGeom prst="rect">
            <a:avLst/>
          </a:prstGeom>
          <a:solidFill>
            <a:srgbClr val="00A8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06" name="Rectangle 682"/>
          <p:cNvSpPr>
            <a:spLocks noChangeArrowheads="1"/>
          </p:cNvSpPr>
          <p:nvPr/>
        </p:nvSpPr>
        <p:spPr bwMode="auto">
          <a:xfrm>
            <a:off x="5334000" y="4772027"/>
            <a:ext cx="1219200" cy="9525"/>
          </a:xfrm>
          <a:prstGeom prst="rect">
            <a:avLst/>
          </a:prstGeom>
          <a:solidFill>
            <a:srgbClr val="00A6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07" name="Picture 683"/>
          <p:cNvPicPr>
            <a:picLocks noChangeAspect="1" noChangeArrowheads="1"/>
          </p:cNvPicPr>
          <p:nvPr/>
        </p:nvPicPr>
        <p:blipFill>
          <a:blip r:embed="rId117"/>
          <a:srcRect/>
          <a:stretch>
            <a:fillRect/>
          </a:stretch>
        </p:blipFill>
        <p:spPr bwMode="auto">
          <a:xfrm>
            <a:off x="5334000" y="477202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08" name="Rectangle 684"/>
          <p:cNvSpPr>
            <a:spLocks noChangeArrowheads="1"/>
          </p:cNvSpPr>
          <p:nvPr/>
        </p:nvSpPr>
        <p:spPr bwMode="auto">
          <a:xfrm>
            <a:off x="5334000" y="4772027"/>
            <a:ext cx="1219200" cy="9525"/>
          </a:xfrm>
          <a:prstGeom prst="rect">
            <a:avLst/>
          </a:prstGeom>
          <a:solidFill>
            <a:srgbClr val="00A6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09" name="Rectangle 685"/>
          <p:cNvSpPr>
            <a:spLocks noChangeArrowheads="1"/>
          </p:cNvSpPr>
          <p:nvPr/>
        </p:nvSpPr>
        <p:spPr bwMode="auto">
          <a:xfrm>
            <a:off x="5334000" y="4781552"/>
            <a:ext cx="1219200" cy="11113"/>
          </a:xfrm>
          <a:prstGeom prst="rect">
            <a:avLst/>
          </a:prstGeom>
          <a:solidFill>
            <a:srgbClr val="00A4E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10" name="Picture 686"/>
          <p:cNvPicPr>
            <a:picLocks noChangeAspect="1" noChangeArrowheads="1"/>
          </p:cNvPicPr>
          <p:nvPr/>
        </p:nvPicPr>
        <p:blipFill>
          <a:blip r:embed="rId118"/>
          <a:srcRect/>
          <a:stretch>
            <a:fillRect/>
          </a:stretch>
        </p:blipFill>
        <p:spPr bwMode="auto">
          <a:xfrm>
            <a:off x="5334000" y="478155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1" name="Rectangle 687"/>
          <p:cNvSpPr>
            <a:spLocks noChangeArrowheads="1"/>
          </p:cNvSpPr>
          <p:nvPr/>
        </p:nvSpPr>
        <p:spPr bwMode="auto">
          <a:xfrm>
            <a:off x="5334000" y="4781552"/>
            <a:ext cx="1219200" cy="11113"/>
          </a:xfrm>
          <a:prstGeom prst="rect">
            <a:avLst/>
          </a:prstGeom>
          <a:solidFill>
            <a:srgbClr val="00A4E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12" name="Rectangle 688"/>
          <p:cNvSpPr>
            <a:spLocks noChangeArrowheads="1"/>
          </p:cNvSpPr>
          <p:nvPr/>
        </p:nvSpPr>
        <p:spPr bwMode="auto">
          <a:xfrm>
            <a:off x="5334000" y="4792665"/>
            <a:ext cx="1219200" cy="9525"/>
          </a:xfrm>
          <a:prstGeom prst="rect">
            <a:avLst/>
          </a:prstGeom>
          <a:solidFill>
            <a:srgbClr val="00A3E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13" name="Picture 689"/>
          <p:cNvPicPr>
            <a:picLocks noChangeAspect="1" noChangeArrowheads="1"/>
          </p:cNvPicPr>
          <p:nvPr/>
        </p:nvPicPr>
        <p:blipFill>
          <a:blip r:embed="rId119"/>
          <a:srcRect/>
          <a:stretch>
            <a:fillRect/>
          </a:stretch>
        </p:blipFill>
        <p:spPr bwMode="auto">
          <a:xfrm>
            <a:off x="5334000" y="4792665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4" name="Rectangle 690"/>
          <p:cNvSpPr>
            <a:spLocks noChangeArrowheads="1"/>
          </p:cNvSpPr>
          <p:nvPr/>
        </p:nvSpPr>
        <p:spPr bwMode="auto">
          <a:xfrm>
            <a:off x="5334000" y="4792665"/>
            <a:ext cx="1219200" cy="9525"/>
          </a:xfrm>
          <a:prstGeom prst="rect">
            <a:avLst/>
          </a:prstGeom>
          <a:solidFill>
            <a:srgbClr val="00A3E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15" name="Rectangle 691"/>
          <p:cNvSpPr>
            <a:spLocks noChangeArrowheads="1"/>
          </p:cNvSpPr>
          <p:nvPr/>
        </p:nvSpPr>
        <p:spPr bwMode="auto">
          <a:xfrm>
            <a:off x="5334000" y="4802190"/>
            <a:ext cx="1219200" cy="20638"/>
          </a:xfrm>
          <a:prstGeom prst="rect">
            <a:avLst/>
          </a:prstGeom>
          <a:solidFill>
            <a:srgbClr val="00A1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16" name="Picture 692"/>
          <p:cNvPicPr>
            <a:picLocks noChangeAspect="1" noChangeArrowheads="1"/>
          </p:cNvPicPr>
          <p:nvPr/>
        </p:nvPicPr>
        <p:blipFill>
          <a:blip r:embed="rId120"/>
          <a:srcRect/>
          <a:stretch>
            <a:fillRect/>
          </a:stretch>
        </p:blipFill>
        <p:spPr bwMode="auto">
          <a:xfrm>
            <a:off x="5334000" y="4802190"/>
            <a:ext cx="1219200" cy="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7" name="Rectangle 693"/>
          <p:cNvSpPr>
            <a:spLocks noChangeArrowheads="1"/>
          </p:cNvSpPr>
          <p:nvPr/>
        </p:nvSpPr>
        <p:spPr bwMode="auto">
          <a:xfrm>
            <a:off x="5334000" y="4802190"/>
            <a:ext cx="1219200" cy="20638"/>
          </a:xfrm>
          <a:prstGeom prst="rect">
            <a:avLst/>
          </a:prstGeom>
          <a:solidFill>
            <a:srgbClr val="00A1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18" name="Rectangle 694"/>
          <p:cNvSpPr>
            <a:spLocks noChangeArrowheads="1"/>
          </p:cNvSpPr>
          <p:nvPr/>
        </p:nvSpPr>
        <p:spPr bwMode="auto">
          <a:xfrm>
            <a:off x="5334000" y="4822827"/>
            <a:ext cx="1219200" cy="11113"/>
          </a:xfrm>
          <a:prstGeom prst="rect">
            <a:avLst/>
          </a:prstGeom>
          <a:solidFill>
            <a:srgbClr val="009F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19" name="Picture 695"/>
          <p:cNvPicPr>
            <a:picLocks noChangeAspect="1" noChangeArrowheads="1"/>
          </p:cNvPicPr>
          <p:nvPr/>
        </p:nvPicPr>
        <p:blipFill>
          <a:blip r:embed="rId121"/>
          <a:srcRect/>
          <a:stretch>
            <a:fillRect/>
          </a:stretch>
        </p:blipFill>
        <p:spPr bwMode="auto">
          <a:xfrm>
            <a:off x="5334000" y="4822827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" name="Rectangle 696"/>
          <p:cNvSpPr>
            <a:spLocks noChangeArrowheads="1"/>
          </p:cNvSpPr>
          <p:nvPr/>
        </p:nvSpPr>
        <p:spPr bwMode="auto">
          <a:xfrm>
            <a:off x="5334000" y="4822827"/>
            <a:ext cx="1219200" cy="11113"/>
          </a:xfrm>
          <a:prstGeom prst="rect">
            <a:avLst/>
          </a:prstGeom>
          <a:solidFill>
            <a:srgbClr val="009F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21" name="Rectangle 697"/>
          <p:cNvSpPr>
            <a:spLocks noChangeArrowheads="1"/>
          </p:cNvSpPr>
          <p:nvPr/>
        </p:nvSpPr>
        <p:spPr bwMode="auto">
          <a:xfrm>
            <a:off x="5334000" y="4833940"/>
            <a:ext cx="1219200" cy="9525"/>
          </a:xfrm>
          <a:prstGeom prst="rect">
            <a:avLst/>
          </a:prstGeom>
          <a:solidFill>
            <a:srgbClr val="009EE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22" name="Picture 698"/>
          <p:cNvPicPr>
            <a:picLocks noChangeAspect="1" noChangeArrowheads="1"/>
          </p:cNvPicPr>
          <p:nvPr/>
        </p:nvPicPr>
        <p:blipFill>
          <a:blip r:embed="rId122"/>
          <a:srcRect/>
          <a:stretch>
            <a:fillRect/>
          </a:stretch>
        </p:blipFill>
        <p:spPr bwMode="auto">
          <a:xfrm>
            <a:off x="5334000" y="4833940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3" name="Rectangle 699"/>
          <p:cNvSpPr>
            <a:spLocks noChangeArrowheads="1"/>
          </p:cNvSpPr>
          <p:nvPr/>
        </p:nvSpPr>
        <p:spPr bwMode="auto">
          <a:xfrm>
            <a:off x="5334000" y="4833940"/>
            <a:ext cx="1219200" cy="9525"/>
          </a:xfrm>
          <a:prstGeom prst="rect">
            <a:avLst/>
          </a:prstGeom>
          <a:solidFill>
            <a:srgbClr val="009EE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24" name="Rectangle 700"/>
          <p:cNvSpPr>
            <a:spLocks noChangeArrowheads="1"/>
          </p:cNvSpPr>
          <p:nvPr/>
        </p:nvSpPr>
        <p:spPr bwMode="auto">
          <a:xfrm>
            <a:off x="5334000" y="4843465"/>
            <a:ext cx="1219200" cy="11113"/>
          </a:xfrm>
          <a:prstGeom prst="rect">
            <a:avLst/>
          </a:prstGeom>
          <a:solidFill>
            <a:srgbClr val="009CE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25" name="Picture 701"/>
          <p:cNvPicPr>
            <a:picLocks noChangeAspect="1" noChangeArrowheads="1"/>
          </p:cNvPicPr>
          <p:nvPr/>
        </p:nvPicPr>
        <p:blipFill>
          <a:blip r:embed="rId123"/>
          <a:srcRect/>
          <a:stretch>
            <a:fillRect/>
          </a:stretch>
        </p:blipFill>
        <p:spPr bwMode="auto">
          <a:xfrm>
            <a:off x="5334000" y="4843465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6" name="Rectangle 702"/>
          <p:cNvSpPr>
            <a:spLocks noChangeArrowheads="1"/>
          </p:cNvSpPr>
          <p:nvPr/>
        </p:nvSpPr>
        <p:spPr bwMode="auto">
          <a:xfrm>
            <a:off x="5334000" y="4843465"/>
            <a:ext cx="1219200" cy="11113"/>
          </a:xfrm>
          <a:prstGeom prst="rect">
            <a:avLst/>
          </a:prstGeom>
          <a:solidFill>
            <a:srgbClr val="009CE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27" name="Rectangle 703"/>
          <p:cNvSpPr>
            <a:spLocks noChangeArrowheads="1"/>
          </p:cNvSpPr>
          <p:nvPr/>
        </p:nvSpPr>
        <p:spPr bwMode="auto">
          <a:xfrm>
            <a:off x="5334000" y="4854577"/>
            <a:ext cx="1219200" cy="9525"/>
          </a:xfrm>
          <a:prstGeom prst="rect">
            <a:avLst/>
          </a:prstGeom>
          <a:solidFill>
            <a:srgbClr val="009AD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28" name="Picture 704"/>
          <p:cNvPicPr>
            <a:picLocks noChangeAspect="1" noChangeArrowheads="1"/>
          </p:cNvPicPr>
          <p:nvPr/>
        </p:nvPicPr>
        <p:blipFill>
          <a:blip r:embed="rId124"/>
          <a:srcRect/>
          <a:stretch>
            <a:fillRect/>
          </a:stretch>
        </p:blipFill>
        <p:spPr bwMode="auto">
          <a:xfrm>
            <a:off x="5334000" y="485457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9" name="Rectangle 705"/>
          <p:cNvSpPr>
            <a:spLocks noChangeArrowheads="1"/>
          </p:cNvSpPr>
          <p:nvPr/>
        </p:nvSpPr>
        <p:spPr bwMode="auto">
          <a:xfrm>
            <a:off x="5334000" y="4854577"/>
            <a:ext cx="1219200" cy="9525"/>
          </a:xfrm>
          <a:prstGeom prst="rect">
            <a:avLst/>
          </a:prstGeom>
          <a:solidFill>
            <a:srgbClr val="009AD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30" name="Rectangle 706"/>
          <p:cNvSpPr>
            <a:spLocks noChangeArrowheads="1"/>
          </p:cNvSpPr>
          <p:nvPr/>
        </p:nvSpPr>
        <p:spPr bwMode="auto">
          <a:xfrm>
            <a:off x="5334000" y="4864102"/>
            <a:ext cx="1219200" cy="11113"/>
          </a:xfrm>
          <a:prstGeom prst="rect">
            <a:avLst/>
          </a:prstGeom>
          <a:solidFill>
            <a:srgbClr val="0099D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31" name="Picture 707"/>
          <p:cNvPicPr>
            <a:picLocks noChangeAspect="1" noChangeArrowheads="1"/>
          </p:cNvPicPr>
          <p:nvPr/>
        </p:nvPicPr>
        <p:blipFill>
          <a:blip r:embed="rId125"/>
          <a:srcRect/>
          <a:stretch>
            <a:fillRect/>
          </a:stretch>
        </p:blipFill>
        <p:spPr bwMode="auto">
          <a:xfrm>
            <a:off x="5334000" y="486410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2" name="Rectangle 708"/>
          <p:cNvSpPr>
            <a:spLocks noChangeArrowheads="1"/>
          </p:cNvSpPr>
          <p:nvPr/>
        </p:nvSpPr>
        <p:spPr bwMode="auto">
          <a:xfrm>
            <a:off x="5334000" y="4864102"/>
            <a:ext cx="1219200" cy="11113"/>
          </a:xfrm>
          <a:prstGeom prst="rect">
            <a:avLst/>
          </a:prstGeom>
          <a:solidFill>
            <a:srgbClr val="0099D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33" name="Rectangle 709"/>
          <p:cNvSpPr>
            <a:spLocks noChangeArrowheads="1"/>
          </p:cNvSpPr>
          <p:nvPr/>
        </p:nvSpPr>
        <p:spPr bwMode="auto">
          <a:xfrm>
            <a:off x="5334000" y="4875215"/>
            <a:ext cx="1219200" cy="11113"/>
          </a:xfrm>
          <a:prstGeom prst="rect">
            <a:avLst/>
          </a:prstGeom>
          <a:solidFill>
            <a:srgbClr val="0097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34" name="Picture 710"/>
          <p:cNvPicPr>
            <a:picLocks noChangeAspect="1" noChangeArrowheads="1"/>
          </p:cNvPicPr>
          <p:nvPr/>
        </p:nvPicPr>
        <p:blipFill>
          <a:blip r:embed="rId126"/>
          <a:srcRect/>
          <a:stretch>
            <a:fillRect/>
          </a:stretch>
        </p:blipFill>
        <p:spPr bwMode="auto">
          <a:xfrm>
            <a:off x="5334000" y="4875215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5" name="Rectangle 711"/>
          <p:cNvSpPr>
            <a:spLocks noChangeArrowheads="1"/>
          </p:cNvSpPr>
          <p:nvPr/>
        </p:nvSpPr>
        <p:spPr bwMode="auto">
          <a:xfrm>
            <a:off x="5334000" y="4875215"/>
            <a:ext cx="1219200" cy="11113"/>
          </a:xfrm>
          <a:prstGeom prst="rect">
            <a:avLst/>
          </a:prstGeom>
          <a:solidFill>
            <a:srgbClr val="0097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36" name="Rectangle 712"/>
          <p:cNvSpPr>
            <a:spLocks noChangeArrowheads="1"/>
          </p:cNvSpPr>
          <p:nvPr/>
        </p:nvSpPr>
        <p:spPr bwMode="auto">
          <a:xfrm>
            <a:off x="5334000" y="4886327"/>
            <a:ext cx="1219200" cy="9525"/>
          </a:xfrm>
          <a:prstGeom prst="rect">
            <a:avLst/>
          </a:prstGeom>
          <a:solidFill>
            <a:srgbClr val="0095D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37" name="Picture 713"/>
          <p:cNvPicPr>
            <a:picLocks noChangeAspect="1" noChangeArrowheads="1"/>
          </p:cNvPicPr>
          <p:nvPr/>
        </p:nvPicPr>
        <p:blipFill>
          <a:blip r:embed="rId127"/>
          <a:srcRect/>
          <a:stretch>
            <a:fillRect/>
          </a:stretch>
        </p:blipFill>
        <p:spPr bwMode="auto">
          <a:xfrm>
            <a:off x="5334000" y="488632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8" name="Rectangle 714"/>
          <p:cNvSpPr>
            <a:spLocks noChangeArrowheads="1"/>
          </p:cNvSpPr>
          <p:nvPr/>
        </p:nvSpPr>
        <p:spPr bwMode="auto">
          <a:xfrm>
            <a:off x="5334000" y="4886327"/>
            <a:ext cx="1219200" cy="9525"/>
          </a:xfrm>
          <a:prstGeom prst="rect">
            <a:avLst/>
          </a:prstGeom>
          <a:solidFill>
            <a:srgbClr val="0095D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39" name="Rectangle 715"/>
          <p:cNvSpPr>
            <a:spLocks noChangeArrowheads="1"/>
          </p:cNvSpPr>
          <p:nvPr/>
        </p:nvSpPr>
        <p:spPr bwMode="auto">
          <a:xfrm>
            <a:off x="5334000" y="4895852"/>
            <a:ext cx="1219200" cy="11113"/>
          </a:xfrm>
          <a:prstGeom prst="rect">
            <a:avLst/>
          </a:prstGeom>
          <a:solidFill>
            <a:srgbClr val="0094D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0" name="Picture 716"/>
          <p:cNvPicPr>
            <a:picLocks noChangeAspect="1" noChangeArrowheads="1"/>
          </p:cNvPicPr>
          <p:nvPr/>
        </p:nvPicPr>
        <p:blipFill>
          <a:blip r:embed="rId128"/>
          <a:srcRect/>
          <a:stretch>
            <a:fillRect/>
          </a:stretch>
        </p:blipFill>
        <p:spPr bwMode="auto">
          <a:xfrm>
            <a:off x="5334000" y="489585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" name="Rectangle 717"/>
          <p:cNvSpPr>
            <a:spLocks noChangeArrowheads="1"/>
          </p:cNvSpPr>
          <p:nvPr/>
        </p:nvSpPr>
        <p:spPr bwMode="auto">
          <a:xfrm>
            <a:off x="5334000" y="4895852"/>
            <a:ext cx="1219200" cy="11113"/>
          </a:xfrm>
          <a:prstGeom prst="rect">
            <a:avLst/>
          </a:prstGeom>
          <a:solidFill>
            <a:srgbClr val="0094D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42" name="Rectangle 718"/>
          <p:cNvSpPr>
            <a:spLocks noChangeArrowheads="1"/>
          </p:cNvSpPr>
          <p:nvPr/>
        </p:nvSpPr>
        <p:spPr bwMode="auto">
          <a:xfrm>
            <a:off x="5334000" y="4906965"/>
            <a:ext cx="1219200" cy="9525"/>
          </a:xfrm>
          <a:prstGeom prst="rect">
            <a:avLst/>
          </a:prstGeom>
          <a:solidFill>
            <a:srgbClr val="0092D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3" name="Picture 719"/>
          <p:cNvPicPr>
            <a:picLocks noChangeAspect="1" noChangeArrowheads="1"/>
          </p:cNvPicPr>
          <p:nvPr/>
        </p:nvPicPr>
        <p:blipFill>
          <a:blip r:embed="rId129"/>
          <a:srcRect/>
          <a:stretch>
            <a:fillRect/>
          </a:stretch>
        </p:blipFill>
        <p:spPr bwMode="auto">
          <a:xfrm>
            <a:off x="5334000" y="4906965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" name="Rectangle 720"/>
          <p:cNvSpPr>
            <a:spLocks noChangeArrowheads="1"/>
          </p:cNvSpPr>
          <p:nvPr/>
        </p:nvSpPr>
        <p:spPr bwMode="auto">
          <a:xfrm>
            <a:off x="5334000" y="4906965"/>
            <a:ext cx="1219200" cy="9525"/>
          </a:xfrm>
          <a:prstGeom prst="rect">
            <a:avLst/>
          </a:prstGeom>
          <a:solidFill>
            <a:srgbClr val="0092D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45" name="Rectangle 721"/>
          <p:cNvSpPr>
            <a:spLocks noChangeArrowheads="1"/>
          </p:cNvSpPr>
          <p:nvPr/>
        </p:nvSpPr>
        <p:spPr bwMode="auto">
          <a:xfrm>
            <a:off x="5334000" y="4916490"/>
            <a:ext cx="1219200" cy="11113"/>
          </a:xfrm>
          <a:prstGeom prst="rect">
            <a:avLst/>
          </a:prstGeom>
          <a:solidFill>
            <a:srgbClr val="0090D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6" name="Picture 722"/>
          <p:cNvPicPr>
            <a:picLocks noChangeAspect="1" noChangeArrowheads="1"/>
          </p:cNvPicPr>
          <p:nvPr/>
        </p:nvPicPr>
        <p:blipFill>
          <a:blip r:embed="rId130"/>
          <a:srcRect/>
          <a:stretch>
            <a:fillRect/>
          </a:stretch>
        </p:blipFill>
        <p:spPr bwMode="auto">
          <a:xfrm>
            <a:off x="5334000" y="4916490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7" name="Rectangle 723"/>
          <p:cNvSpPr>
            <a:spLocks noChangeArrowheads="1"/>
          </p:cNvSpPr>
          <p:nvPr/>
        </p:nvSpPr>
        <p:spPr bwMode="auto">
          <a:xfrm>
            <a:off x="5334000" y="4916490"/>
            <a:ext cx="1219200" cy="11113"/>
          </a:xfrm>
          <a:prstGeom prst="rect">
            <a:avLst/>
          </a:prstGeom>
          <a:solidFill>
            <a:srgbClr val="0090D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48" name="Rectangle 724"/>
          <p:cNvSpPr>
            <a:spLocks noChangeArrowheads="1"/>
          </p:cNvSpPr>
          <p:nvPr/>
        </p:nvSpPr>
        <p:spPr bwMode="auto">
          <a:xfrm>
            <a:off x="5334000" y="4927602"/>
            <a:ext cx="1219200" cy="9525"/>
          </a:xfrm>
          <a:prstGeom prst="rect">
            <a:avLst/>
          </a:prstGeom>
          <a:solidFill>
            <a:srgbClr val="008FD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9" name="Picture 725"/>
          <p:cNvPicPr>
            <a:picLocks noChangeAspect="1" noChangeArrowheads="1"/>
          </p:cNvPicPr>
          <p:nvPr/>
        </p:nvPicPr>
        <p:blipFill>
          <a:blip r:embed="rId131"/>
          <a:srcRect/>
          <a:stretch>
            <a:fillRect/>
          </a:stretch>
        </p:blipFill>
        <p:spPr bwMode="auto">
          <a:xfrm>
            <a:off x="5334000" y="4927602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0" name="Rectangle 726"/>
          <p:cNvSpPr>
            <a:spLocks noChangeArrowheads="1"/>
          </p:cNvSpPr>
          <p:nvPr/>
        </p:nvSpPr>
        <p:spPr bwMode="auto">
          <a:xfrm>
            <a:off x="5334000" y="4927602"/>
            <a:ext cx="1219200" cy="9525"/>
          </a:xfrm>
          <a:prstGeom prst="rect">
            <a:avLst/>
          </a:prstGeom>
          <a:solidFill>
            <a:srgbClr val="008FD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51" name="Rectangle 727"/>
          <p:cNvSpPr>
            <a:spLocks noChangeArrowheads="1"/>
          </p:cNvSpPr>
          <p:nvPr/>
        </p:nvSpPr>
        <p:spPr bwMode="auto">
          <a:xfrm>
            <a:off x="5334000" y="4937127"/>
            <a:ext cx="1219200" cy="20638"/>
          </a:xfrm>
          <a:prstGeom prst="rect">
            <a:avLst/>
          </a:prstGeom>
          <a:solidFill>
            <a:srgbClr val="008DD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52" name="Picture 728"/>
          <p:cNvPicPr>
            <a:picLocks noChangeAspect="1" noChangeArrowheads="1"/>
          </p:cNvPicPr>
          <p:nvPr/>
        </p:nvPicPr>
        <p:blipFill>
          <a:blip r:embed="rId132"/>
          <a:srcRect/>
          <a:stretch>
            <a:fillRect/>
          </a:stretch>
        </p:blipFill>
        <p:spPr bwMode="auto">
          <a:xfrm>
            <a:off x="5334000" y="4937127"/>
            <a:ext cx="1219200" cy="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3" name="Rectangle 729"/>
          <p:cNvSpPr>
            <a:spLocks noChangeArrowheads="1"/>
          </p:cNvSpPr>
          <p:nvPr/>
        </p:nvSpPr>
        <p:spPr bwMode="auto">
          <a:xfrm>
            <a:off x="5334000" y="4937127"/>
            <a:ext cx="1219200" cy="20638"/>
          </a:xfrm>
          <a:prstGeom prst="rect">
            <a:avLst/>
          </a:prstGeom>
          <a:solidFill>
            <a:srgbClr val="008DD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54" name="Rectangle 730"/>
          <p:cNvSpPr>
            <a:spLocks noChangeArrowheads="1"/>
          </p:cNvSpPr>
          <p:nvPr/>
        </p:nvSpPr>
        <p:spPr bwMode="auto">
          <a:xfrm>
            <a:off x="5334000" y="4957765"/>
            <a:ext cx="1219200" cy="11113"/>
          </a:xfrm>
          <a:prstGeom prst="rect">
            <a:avLst/>
          </a:prstGeom>
          <a:solidFill>
            <a:srgbClr val="008BD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55" name="Picture 731"/>
          <p:cNvPicPr>
            <a:picLocks noChangeAspect="1" noChangeArrowheads="1"/>
          </p:cNvPicPr>
          <p:nvPr/>
        </p:nvPicPr>
        <p:blipFill>
          <a:blip r:embed="rId133"/>
          <a:srcRect/>
          <a:stretch>
            <a:fillRect/>
          </a:stretch>
        </p:blipFill>
        <p:spPr bwMode="auto">
          <a:xfrm>
            <a:off x="5334000" y="4957765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6" name="Rectangle 732"/>
          <p:cNvSpPr>
            <a:spLocks noChangeArrowheads="1"/>
          </p:cNvSpPr>
          <p:nvPr/>
        </p:nvSpPr>
        <p:spPr bwMode="auto">
          <a:xfrm>
            <a:off x="5334000" y="4957765"/>
            <a:ext cx="1219200" cy="11113"/>
          </a:xfrm>
          <a:prstGeom prst="rect">
            <a:avLst/>
          </a:prstGeom>
          <a:solidFill>
            <a:srgbClr val="008BD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57" name="Rectangle 733"/>
          <p:cNvSpPr>
            <a:spLocks noChangeArrowheads="1"/>
          </p:cNvSpPr>
          <p:nvPr/>
        </p:nvSpPr>
        <p:spPr bwMode="auto">
          <a:xfrm>
            <a:off x="5334000" y="4968877"/>
            <a:ext cx="1219200" cy="9525"/>
          </a:xfrm>
          <a:prstGeom prst="rect">
            <a:avLst/>
          </a:prstGeom>
          <a:solidFill>
            <a:srgbClr val="008AD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58" name="Picture 734"/>
          <p:cNvPicPr>
            <a:picLocks noChangeAspect="1" noChangeArrowheads="1"/>
          </p:cNvPicPr>
          <p:nvPr/>
        </p:nvPicPr>
        <p:blipFill>
          <a:blip r:embed="rId134"/>
          <a:srcRect/>
          <a:stretch>
            <a:fillRect/>
          </a:stretch>
        </p:blipFill>
        <p:spPr bwMode="auto">
          <a:xfrm>
            <a:off x="5334000" y="496887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9" name="Rectangle 735"/>
          <p:cNvSpPr>
            <a:spLocks noChangeArrowheads="1"/>
          </p:cNvSpPr>
          <p:nvPr/>
        </p:nvSpPr>
        <p:spPr bwMode="auto">
          <a:xfrm>
            <a:off x="5334000" y="4968877"/>
            <a:ext cx="1219200" cy="9525"/>
          </a:xfrm>
          <a:prstGeom prst="rect">
            <a:avLst/>
          </a:prstGeom>
          <a:solidFill>
            <a:srgbClr val="008AD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60" name="Rectangle 736"/>
          <p:cNvSpPr>
            <a:spLocks noChangeArrowheads="1"/>
          </p:cNvSpPr>
          <p:nvPr/>
        </p:nvSpPr>
        <p:spPr bwMode="auto">
          <a:xfrm>
            <a:off x="5334000" y="4978402"/>
            <a:ext cx="1219200" cy="11113"/>
          </a:xfrm>
          <a:prstGeom prst="rect">
            <a:avLst/>
          </a:prstGeom>
          <a:solidFill>
            <a:srgbClr val="0088D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61" name="Picture 737"/>
          <p:cNvPicPr>
            <a:picLocks noChangeAspect="1" noChangeArrowheads="1"/>
          </p:cNvPicPr>
          <p:nvPr/>
        </p:nvPicPr>
        <p:blipFill>
          <a:blip r:embed="rId135"/>
          <a:srcRect/>
          <a:stretch>
            <a:fillRect/>
          </a:stretch>
        </p:blipFill>
        <p:spPr bwMode="auto">
          <a:xfrm>
            <a:off x="5334000" y="497840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2" name="Rectangle 738"/>
          <p:cNvSpPr>
            <a:spLocks noChangeArrowheads="1"/>
          </p:cNvSpPr>
          <p:nvPr/>
        </p:nvSpPr>
        <p:spPr bwMode="auto">
          <a:xfrm>
            <a:off x="5334000" y="4978402"/>
            <a:ext cx="1219200" cy="11113"/>
          </a:xfrm>
          <a:prstGeom prst="rect">
            <a:avLst/>
          </a:prstGeom>
          <a:solidFill>
            <a:srgbClr val="0088D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63" name="Rectangle 739"/>
          <p:cNvSpPr>
            <a:spLocks noChangeArrowheads="1"/>
          </p:cNvSpPr>
          <p:nvPr/>
        </p:nvSpPr>
        <p:spPr bwMode="auto">
          <a:xfrm>
            <a:off x="5334000" y="4989515"/>
            <a:ext cx="1219200" cy="11113"/>
          </a:xfrm>
          <a:prstGeom prst="rect">
            <a:avLst/>
          </a:prstGeom>
          <a:solidFill>
            <a:srgbClr val="0086D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64" name="Picture 740"/>
          <p:cNvPicPr>
            <a:picLocks noChangeAspect="1" noChangeArrowheads="1"/>
          </p:cNvPicPr>
          <p:nvPr/>
        </p:nvPicPr>
        <p:blipFill>
          <a:blip r:embed="rId136"/>
          <a:srcRect/>
          <a:stretch>
            <a:fillRect/>
          </a:stretch>
        </p:blipFill>
        <p:spPr bwMode="auto">
          <a:xfrm>
            <a:off x="5334000" y="4989515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5" name="Rectangle 741"/>
          <p:cNvSpPr>
            <a:spLocks noChangeArrowheads="1"/>
          </p:cNvSpPr>
          <p:nvPr/>
        </p:nvSpPr>
        <p:spPr bwMode="auto">
          <a:xfrm>
            <a:off x="5334000" y="4989515"/>
            <a:ext cx="1219200" cy="11113"/>
          </a:xfrm>
          <a:prstGeom prst="rect">
            <a:avLst/>
          </a:prstGeom>
          <a:solidFill>
            <a:srgbClr val="0086D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66" name="Rectangle 742"/>
          <p:cNvSpPr>
            <a:spLocks noChangeArrowheads="1"/>
          </p:cNvSpPr>
          <p:nvPr/>
        </p:nvSpPr>
        <p:spPr bwMode="auto">
          <a:xfrm>
            <a:off x="5334000" y="5000627"/>
            <a:ext cx="1219200" cy="9525"/>
          </a:xfrm>
          <a:prstGeom prst="rect">
            <a:avLst/>
          </a:prstGeom>
          <a:solidFill>
            <a:srgbClr val="0085D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67" name="Picture 743"/>
          <p:cNvPicPr>
            <a:picLocks noChangeAspect="1" noChangeArrowheads="1"/>
          </p:cNvPicPr>
          <p:nvPr/>
        </p:nvPicPr>
        <p:blipFill>
          <a:blip r:embed="rId137"/>
          <a:srcRect/>
          <a:stretch>
            <a:fillRect/>
          </a:stretch>
        </p:blipFill>
        <p:spPr bwMode="auto">
          <a:xfrm>
            <a:off x="5334000" y="500062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8" name="Rectangle 744"/>
          <p:cNvSpPr>
            <a:spLocks noChangeArrowheads="1"/>
          </p:cNvSpPr>
          <p:nvPr/>
        </p:nvSpPr>
        <p:spPr bwMode="auto">
          <a:xfrm>
            <a:off x="5334000" y="5000627"/>
            <a:ext cx="1219200" cy="9525"/>
          </a:xfrm>
          <a:prstGeom prst="rect">
            <a:avLst/>
          </a:prstGeom>
          <a:solidFill>
            <a:srgbClr val="0085D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69" name="Rectangle 745"/>
          <p:cNvSpPr>
            <a:spLocks noChangeArrowheads="1"/>
          </p:cNvSpPr>
          <p:nvPr/>
        </p:nvSpPr>
        <p:spPr bwMode="auto">
          <a:xfrm>
            <a:off x="5334000" y="5010152"/>
            <a:ext cx="1219200" cy="11113"/>
          </a:xfrm>
          <a:prstGeom prst="rect">
            <a:avLst/>
          </a:prstGeom>
          <a:solidFill>
            <a:srgbClr val="0083C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70" name="Picture 746"/>
          <p:cNvPicPr>
            <a:picLocks noChangeAspect="1" noChangeArrowheads="1"/>
          </p:cNvPicPr>
          <p:nvPr/>
        </p:nvPicPr>
        <p:blipFill>
          <a:blip r:embed="rId138"/>
          <a:srcRect/>
          <a:stretch>
            <a:fillRect/>
          </a:stretch>
        </p:blipFill>
        <p:spPr bwMode="auto">
          <a:xfrm>
            <a:off x="5334000" y="501015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" name="Rectangle 747"/>
          <p:cNvSpPr>
            <a:spLocks noChangeArrowheads="1"/>
          </p:cNvSpPr>
          <p:nvPr/>
        </p:nvSpPr>
        <p:spPr bwMode="auto">
          <a:xfrm>
            <a:off x="5334000" y="5010152"/>
            <a:ext cx="1219200" cy="11113"/>
          </a:xfrm>
          <a:prstGeom prst="rect">
            <a:avLst/>
          </a:prstGeom>
          <a:solidFill>
            <a:srgbClr val="0083C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72" name="Rectangle 748"/>
          <p:cNvSpPr>
            <a:spLocks noChangeArrowheads="1"/>
          </p:cNvSpPr>
          <p:nvPr/>
        </p:nvSpPr>
        <p:spPr bwMode="auto">
          <a:xfrm>
            <a:off x="5334000" y="5021265"/>
            <a:ext cx="1219200" cy="9525"/>
          </a:xfrm>
          <a:prstGeom prst="rect">
            <a:avLst/>
          </a:prstGeom>
          <a:solidFill>
            <a:srgbClr val="0081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73" name="Picture 749"/>
          <p:cNvPicPr>
            <a:picLocks noChangeAspect="1" noChangeArrowheads="1"/>
          </p:cNvPicPr>
          <p:nvPr/>
        </p:nvPicPr>
        <p:blipFill>
          <a:blip r:embed="rId139"/>
          <a:srcRect/>
          <a:stretch>
            <a:fillRect/>
          </a:stretch>
        </p:blipFill>
        <p:spPr bwMode="auto">
          <a:xfrm>
            <a:off x="5334000" y="5021265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4" name="Rectangle 750"/>
          <p:cNvSpPr>
            <a:spLocks noChangeArrowheads="1"/>
          </p:cNvSpPr>
          <p:nvPr/>
        </p:nvSpPr>
        <p:spPr bwMode="auto">
          <a:xfrm>
            <a:off x="5334000" y="5021265"/>
            <a:ext cx="1219200" cy="9525"/>
          </a:xfrm>
          <a:prstGeom prst="rect">
            <a:avLst/>
          </a:prstGeom>
          <a:solidFill>
            <a:srgbClr val="0081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75" name="Rectangle 751"/>
          <p:cNvSpPr>
            <a:spLocks noChangeArrowheads="1"/>
          </p:cNvSpPr>
          <p:nvPr/>
        </p:nvSpPr>
        <p:spPr bwMode="auto">
          <a:xfrm>
            <a:off x="5334000" y="5030790"/>
            <a:ext cx="1219200" cy="20638"/>
          </a:xfrm>
          <a:prstGeom prst="rect">
            <a:avLst/>
          </a:prstGeom>
          <a:solidFill>
            <a:srgbClr val="0080C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76" name="Picture 752"/>
          <p:cNvPicPr>
            <a:picLocks noChangeAspect="1" noChangeArrowheads="1"/>
          </p:cNvPicPr>
          <p:nvPr/>
        </p:nvPicPr>
        <p:blipFill>
          <a:blip r:embed="rId140"/>
          <a:srcRect/>
          <a:stretch>
            <a:fillRect/>
          </a:stretch>
        </p:blipFill>
        <p:spPr bwMode="auto">
          <a:xfrm>
            <a:off x="5334000" y="5030790"/>
            <a:ext cx="1219200" cy="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7" name="Rectangle 753"/>
          <p:cNvSpPr>
            <a:spLocks noChangeArrowheads="1"/>
          </p:cNvSpPr>
          <p:nvPr/>
        </p:nvSpPr>
        <p:spPr bwMode="auto">
          <a:xfrm>
            <a:off x="5334000" y="5030790"/>
            <a:ext cx="1219200" cy="20638"/>
          </a:xfrm>
          <a:prstGeom prst="rect">
            <a:avLst/>
          </a:prstGeom>
          <a:solidFill>
            <a:srgbClr val="0080C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78" name="Rectangle 754"/>
          <p:cNvSpPr>
            <a:spLocks noChangeArrowheads="1"/>
          </p:cNvSpPr>
          <p:nvPr/>
        </p:nvSpPr>
        <p:spPr bwMode="auto">
          <a:xfrm>
            <a:off x="5334000" y="5051427"/>
            <a:ext cx="1219200" cy="11113"/>
          </a:xfrm>
          <a:prstGeom prst="rect">
            <a:avLst/>
          </a:prstGeom>
          <a:solidFill>
            <a:srgbClr val="007C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79" name="Picture 755"/>
          <p:cNvPicPr>
            <a:picLocks noChangeAspect="1" noChangeArrowheads="1"/>
          </p:cNvPicPr>
          <p:nvPr/>
        </p:nvPicPr>
        <p:blipFill>
          <a:blip r:embed="rId141"/>
          <a:srcRect/>
          <a:stretch>
            <a:fillRect/>
          </a:stretch>
        </p:blipFill>
        <p:spPr bwMode="auto">
          <a:xfrm>
            <a:off x="5334000" y="5051427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0" name="Rectangle 756"/>
          <p:cNvSpPr>
            <a:spLocks noChangeArrowheads="1"/>
          </p:cNvSpPr>
          <p:nvPr/>
        </p:nvSpPr>
        <p:spPr bwMode="auto">
          <a:xfrm>
            <a:off x="5334000" y="5051427"/>
            <a:ext cx="1219200" cy="11113"/>
          </a:xfrm>
          <a:prstGeom prst="rect">
            <a:avLst/>
          </a:prstGeom>
          <a:solidFill>
            <a:srgbClr val="007C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81" name="Rectangle 757"/>
          <p:cNvSpPr>
            <a:spLocks noChangeArrowheads="1"/>
          </p:cNvSpPr>
          <p:nvPr/>
        </p:nvSpPr>
        <p:spPr bwMode="auto">
          <a:xfrm>
            <a:off x="5334000" y="5062540"/>
            <a:ext cx="1219200" cy="9525"/>
          </a:xfrm>
          <a:prstGeom prst="rect">
            <a:avLst/>
          </a:prstGeom>
          <a:solidFill>
            <a:srgbClr val="007B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82" name="Picture 758"/>
          <p:cNvPicPr>
            <a:picLocks noChangeAspect="1" noChangeArrowheads="1"/>
          </p:cNvPicPr>
          <p:nvPr/>
        </p:nvPicPr>
        <p:blipFill>
          <a:blip r:embed="rId142"/>
          <a:srcRect/>
          <a:stretch>
            <a:fillRect/>
          </a:stretch>
        </p:blipFill>
        <p:spPr bwMode="auto">
          <a:xfrm>
            <a:off x="5334000" y="5062540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3" name="Rectangle 759"/>
          <p:cNvSpPr>
            <a:spLocks noChangeArrowheads="1"/>
          </p:cNvSpPr>
          <p:nvPr/>
        </p:nvSpPr>
        <p:spPr bwMode="auto">
          <a:xfrm>
            <a:off x="5334000" y="5062540"/>
            <a:ext cx="1219200" cy="9525"/>
          </a:xfrm>
          <a:prstGeom prst="rect">
            <a:avLst/>
          </a:prstGeom>
          <a:solidFill>
            <a:srgbClr val="007B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84" name="Rectangle 760"/>
          <p:cNvSpPr>
            <a:spLocks noChangeArrowheads="1"/>
          </p:cNvSpPr>
          <p:nvPr/>
        </p:nvSpPr>
        <p:spPr bwMode="auto">
          <a:xfrm>
            <a:off x="5334000" y="5072065"/>
            <a:ext cx="1219200" cy="20638"/>
          </a:xfrm>
          <a:prstGeom prst="rect">
            <a:avLst/>
          </a:prstGeom>
          <a:solidFill>
            <a:srgbClr val="0079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85" name="Picture 761"/>
          <p:cNvPicPr>
            <a:picLocks noChangeAspect="1" noChangeArrowheads="1"/>
          </p:cNvPicPr>
          <p:nvPr/>
        </p:nvPicPr>
        <p:blipFill>
          <a:blip r:embed="rId143"/>
          <a:srcRect/>
          <a:stretch>
            <a:fillRect/>
          </a:stretch>
        </p:blipFill>
        <p:spPr bwMode="auto">
          <a:xfrm>
            <a:off x="5334000" y="5072065"/>
            <a:ext cx="1219200" cy="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6" name="Rectangle 762"/>
          <p:cNvSpPr>
            <a:spLocks noChangeArrowheads="1"/>
          </p:cNvSpPr>
          <p:nvPr/>
        </p:nvSpPr>
        <p:spPr bwMode="auto">
          <a:xfrm>
            <a:off x="5334000" y="5072065"/>
            <a:ext cx="1219200" cy="20638"/>
          </a:xfrm>
          <a:prstGeom prst="rect">
            <a:avLst/>
          </a:prstGeom>
          <a:solidFill>
            <a:srgbClr val="0079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87" name="Rectangle 763"/>
          <p:cNvSpPr>
            <a:spLocks noChangeArrowheads="1"/>
          </p:cNvSpPr>
          <p:nvPr/>
        </p:nvSpPr>
        <p:spPr bwMode="auto">
          <a:xfrm>
            <a:off x="5334000" y="5092702"/>
            <a:ext cx="1219200" cy="11113"/>
          </a:xfrm>
          <a:prstGeom prst="rect">
            <a:avLst/>
          </a:prstGeom>
          <a:solidFill>
            <a:srgbClr val="0077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88" name="Picture 764"/>
          <p:cNvPicPr>
            <a:picLocks noChangeAspect="1" noChangeArrowheads="1"/>
          </p:cNvPicPr>
          <p:nvPr/>
        </p:nvPicPr>
        <p:blipFill>
          <a:blip r:embed="rId144"/>
          <a:srcRect/>
          <a:stretch>
            <a:fillRect/>
          </a:stretch>
        </p:blipFill>
        <p:spPr bwMode="auto">
          <a:xfrm>
            <a:off x="5334000" y="509270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9" name="Rectangle 765"/>
          <p:cNvSpPr>
            <a:spLocks noChangeArrowheads="1"/>
          </p:cNvSpPr>
          <p:nvPr/>
        </p:nvSpPr>
        <p:spPr bwMode="auto">
          <a:xfrm>
            <a:off x="5334000" y="5092702"/>
            <a:ext cx="1219200" cy="11113"/>
          </a:xfrm>
          <a:prstGeom prst="rect">
            <a:avLst/>
          </a:prstGeom>
          <a:solidFill>
            <a:srgbClr val="0077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90" name="Rectangle 766"/>
          <p:cNvSpPr>
            <a:spLocks noChangeArrowheads="1"/>
          </p:cNvSpPr>
          <p:nvPr/>
        </p:nvSpPr>
        <p:spPr bwMode="auto">
          <a:xfrm>
            <a:off x="5334000" y="5103815"/>
            <a:ext cx="1219200" cy="9525"/>
          </a:xfrm>
          <a:prstGeom prst="rect">
            <a:avLst/>
          </a:prstGeom>
          <a:solidFill>
            <a:srgbClr val="0076C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91" name="Picture 767"/>
          <p:cNvPicPr>
            <a:picLocks noChangeAspect="1" noChangeArrowheads="1"/>
          </p:cNvPicPr>
          <p:nvPr/>
        </p:nvPicPr>
        <p:blipFill>
          <a:blip r:embed="rId145"/>
          <a:srcRect/>
          <a:stretch>
            <a:fillRect/>
          </a:stretch>
        </p:blipFill>
        <p:spPr bwMode="auto">
          <a:xfrm>
            <a:off x="5334000" y="5103815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" name="Rectangle 768"/>
          <p:cNvSpPr>
            <a:spLocks noChangeArrowheads="1"/>
          </p:cNvSpPr>
          <p:nvPr/>
        </p:nvSpPr>
        <p:spPr bwMode="auto">
          <a:xfrm>
            <a:off x="5334000" y="5103815"/>
            <a:ext cx="1219200" cy="9525"/>
          </a:xfrm>
          <a:prstGeom prst="rect">
            <a:avLst/>
          </a:prstGeom>
          <a:solidFill>
            <a:srgbClr val="0076C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93" name="Rectangle 769"/>
          <p:cNvSpPr>
            <a:spLocks noChangeArrowheads="1"/>
          </p:cNvSpPr>
          <p:nvPr/>
        </p:nvSpPr>
        <p:spPr bwMode="auto">
          <a:xfrm>
            <a:off x="5334000" y="5113340"/>
            <a:ext cx="1219200" cy="11113"/>
          </a:xfrm>
          <a:prstGeom prst="rect">
            <a:avLst/>
          </a:prstGeom>
          <a:solidFill>
            <a:srgbClr val="0074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94" name="Picture 770"/>
          <p:cNvPicPr>
            <a:picLocks noChangeAspect="1" noChangeArrowheads="1"/>
          </p:cNvPicPr>
          <p:nvPr/>
        </p:nvPicPr>
        <p:blipFill>
          <a:blip r:embed="rId146"/>
          <a:srcRect/>
          <a:stretch>
            <a:fillRect/>
          </a:stretch>
        </p:blipFill>
        <p:spPr bwMode="auto">
          <a:xfrm>
            <a:off x="5334000" y="5113340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5" name="Rectangle 771"/>
          <p:cNvSpPr>
            <a:spLocks noChangeArrowheads="1"/>
          </p:cNvSpPr>
          <p:nvPr/>
        </p:nvSpPr>
        <p:spPr bwMode="auto">
          <a:xfrm>
            <a:off x="5334000" y="5113340"/>
            <a:ext cx="1219200" cy="11113"/>
          </a:xfrm>
          <a:prstGeom prst="rect">
            <a:avLst/>
          </a:prstGeom>
          <a:solidFill>
            <a:srgbClr val="0074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96" name="Rectangle 772"/>
          <p:cNvSpPr>
            <a:spLocks noChangeArrowheads="1"/>
          </p:cNvSpPr>
          <p:nvPr/>
        </p:nvSpPr>
        <p:spPr bwMode="auto">
          <a:xfrm>
            <a:off x="5334000" y="5124452"/>
            <a:ext cx="1219200" cy="11113"/>
          </a:xfrm>
          <a:prstGeom prst="rect">
            <a:avLst/>
          </a:prstGeom>
          <a:solidFill>
            <a:srgbClr val="0072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97" name="Picture 773"/>
          <p:cNvPicPr>
            <a:picLocks noChangeAspect="1" noChangeArrowheads="1"/>
          </p:cNvPicPr>
          <p:nvPr/>
        </p:nvPicPr>
        <p:blipFill>
          <a:blip r:embed="rId147"/>
          <a:srcRect/>
          <a:stretch>
            <a:fillRect/>
          </a:stretch>
        </p:blipFill>
        <p:spPr bwMode="auto">
          <a:xfrm>
            <a:off x="5334000" y="5124452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8" name="Rectangle 774"/>
          <p:cNvSpPr>
            <a:spLocks noChangeArrowheads="1"/>
          </p:cNvSpPr>
          <p:nvPr/>
        </p:nvSpPr>
        <p:spPr bwMode="auto">
          <a:xfrm>
            <a:off x="5334000" y="5124452"/>
            <a:ext cx="1219200" cy="11113"/>
          </a:xfrm>
          <a:prstGeom prst="rect">
            <a:avLst/>
          </a:prstGeom>
          <a:solidFill>
            <a:srgbClr val="0072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99" name="Rectangle 775"/>
          <p:cNvSpPr>
            <a:spLocks noChangeArrowheads="1"/>
          </p:cNvSpPr>
          <p:nvPr/>
        </p:nvSpPr>
        <p:spPr bwMode="auto">
          <a:xfrm>
            <a:off x="5334000" y="5135565"/>
            <a:ext cx="1219200" cy="9525"/>
          </a:xfrm>
          <a:prstGeom prst="rect">
            <a:avLst/>
          </a:prstGeom>
          <a:solidFill>
            <a:srgbClr val="0071C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00" name="Picture 776"/>
          <p:cNvPicPr>
            <a:picLocks noChangeAspect="1" noChangeArrowheads="1"/>
          </p:cNvPicPr>
          <p:nvPr/>
        </p:nvPicPr>
        <p:blipFill>
          <a:blip r:embed="rId148"/>
          <a:srcRect/>
          <a:stretch>
            <a:fillRect/>
          </a:stretch>
        </p:blipFill>
        <p:spPr bwMode="auto">
          <a:xfrm>
            <a:off x="5334000" y="5135565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01" name="Rectangle 777"/>
          <p:cNvSpPr>
            <a:spLocks noChangeArrowheads="1"/>
          </p:cNvSpPr>
          <p:nvPr/>
        </p:nvSpPr>
        <p:spPr bwMode="auto">
          <a:xfrm>
            <a:off x="5334000" y="5135565"/>
            <a:ext cx="1219200" cy="9525"/>
          </a:xfrm>
          <a:prstGeom prst="rect">
            <a:avLst/>
          </a:prstGeom>
          <a:solidFill>
            <a:srgbClr val="0071C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02" name="Rectangle 778"/>
          <p:cNvSpPr>
            <a:spLocks noChangeArrowheads="1"/>
          </p:cNvSpPr>
          <p:nvPr/>
        </p:nvSpPr>
        <p:spPr bwMode="auto">
          <a:xfrm>
            <a:off x="5349875" y="4722815"/>
            <a:ext cx="1196975" cy="412750"/>
          </a:xfrm>
          <a:prstGeom prst="rect">
            <a:avLst/>
          </a:prstGeom>
          <a:noFill/>
          <a:ln w="6350" cap="rnd">
            <a:solidFill>
              <a:srgbClr val="0070C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03" name="Rectangle 779"/>
          <p:cNvSpPr>
            <a:spLocks noChangeArrowheads="1"/>
          </p:cNvSpPr>
          <p:nvPr/>
        </p:nvSpPr>
        <p:spPr bwMode="auto">
          <a:xfrm>
            <a:off x="5487988" y="4854577"/>
            <a:ext cx="9779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Sign a BPR contract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04" name="Rectangle 780"/>
          <p:cNvSpPr>
            <a:spLocks noChangeArrowheads="1"/>
          </p:cNvSpPr>
          <p:nvPr/>
        </p:nvSpPr>
        <p:spPr bwMode="auto">
          <a:xfrm>
            <a:off x="5362575" y="5291140"/>
            <a:ext cx="1200150" cy="519113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05" name="Picture 781"/>
          <p:cNvPicPr>
            <a:picLocks noChangeAspect="1" noChangeArrowheads="1"/>
          </p:cNvPicPr>
          <p:nvPr/>
        </p:nvPicPr>
        <p:blipFill>
          <a:blip r:embed="rId149"/>
          <a:srcRect/>
          <a:stretch>
            <a:fillRect/>
          </a:stretch>
        </p:blipFill>
        <p:spPr bwMode="auto">
          <a:xfrm>
            <a:off x="5368925" y="5292727"/>
            <a:ext cx="11953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06" name="Rectangle 782"/>
          <p:cNvSpPr>
            <a:spLocks noChangeArrowheads="1"/>
          </p:cNvSpPr>
          <p:nvPr/>
        </p:nvSpPr>
        <p:spPr bwMode="auto">
          <a:xfrm>
            <a:off x="5362575" y="5291140"/>
            <a:ext cx="1200150" cy="519113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07" name="Rectangle 783"/>
          <p:cNvSpPr>
            <a:spLocks noChangeArrowheads="1"/>
          </p:cNvSpPr>
          <p:nvPr/>
        </p:nvSpPr>
        <p:spPr bwMode="auto">
          <a:xfrm>
            <a:off x="5362575" y="5280027"/>
            <a:ext cx="1219200" cy="539750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08" name="Freeform 784"/>
          <p:cNvSpPr>
            <a:spLocks/>
          </p:cNvSpPr>
          <p:nvPr/>
        </p:nvSpPr>
        <p:spPr bwMode="auto">
          <a:xfrm>
            <a:off x="5364163" y="5287965"/>
            <a:ext cx="1206500" cy="520700"/>
          </a:xfrm>
          <a:custGeom>
            <a:avLst/>
            <a:gdLst/>
            <a:ahLst/>
            <a:cxnLst>
              <a:cxn ang="0">
                <a:pos x="8" y="786"/>
              </a:cxn>
              <a:cxn ang="0">
                <a:pos x="2004" y="786"/>
              </a:cxn>
              <a:cxn ang="0">
                <a:pos x="1996" y="794"/>
              </a:cxn>
              <a:cxn ang="0">
                <a:pos x="1996" y="8"/>
              </a:cxn>
              <a:cxn ang="0">
                <a:pos x="2004" y="16"/>
              </a:cxn>
              <a:cxn ang="0">
                <a:pos x="8" y="16"/>
              </a:cxn>
              <a:cxn ang="0">
                <a:pos x="16" y="8"/>
              </a:cxn>
              <a:cxn ang="0">
                <a:pos x="16" y="794"/>
              </a:cxn>
              <a:cxn ang="0">
                <a:pos x="8" y="802"/>
              </a:cxn>
              <a:cxn ang="0">
                <a:pos x="0" y="794"/>
              </a:cxn>
              <a:cxn ang="0">
                <a:pos x="0" y="8"/>
              </a:cxn>
              <a:cxn ang="0">
                <a:pos x="8" y="0"/>
              </a:cxn>
              <a:cxn ang="0">
                <a:pos x="2004" y="0"/>
              </a:cxn>
              <a:cxn ang="0">
                <a:pos x="2012" y="8"/>
              </a:cxn>
              <a:cxn ang="0">
                <a:pos x="2012" y="794"/>
              </a:cxn>
              <a:cxn ang="0">
                <a:pos x="2004" y="802"/>
              </a:cxn>
              <a:cxn ang="0">
                <a:pos x="8" y="802"/>
              </a:cxn>
              <a:cxn ang="0">
                <a:pos x="0" y="794"/>
              </a:cxn>
              <a:cxn ang="0">
                <a:pos x="8" y="786"/>
              </a:cxn>
            </a:cxnLst>
            <a:rect l="0" t="0" r="r" b="b"/>
            <a:pathLst>
              <a:path w="2012" h="802">
                <a:moveTo>
                  <a:pt x="8" y="786"/>
                </a:moveTo>
                <a:lnTo>
                  <a:pt x="2004" y="786"/>
                </a:lnTo>
                <a:lnTo>
                  <a:pt x="1996" y="794"/>
                </a:lnTo>
                <a:lnTo>
                  <a:pt x="1996" y="8"/>
                </a:lnTo>
                <a:lnTo>
                  <a:pt x="2004" y="16"/>
                </a:lnTo>
                <a:lnTo>
                  <a:pt x="8" y="16"/>
                </a:lnTo>
                <a:lnTo>
                  <a:pt x="16" y="8"/>
                </a:lnTo>
                <a:lnTo>
                  <a:pt x="16" y="794"/>
                </a:lnTo>
                <a:cubicBezTo>
                  <a:pt x="16" y="798"/>
                  <a:pt x="13" y="802"/>
                  <a:pt x="8" y="802"/>
                </a:cubicBezTo>
                <a:cubicBezTo>
                  <a:pt x="4" y="802"/>
                  <a:pt x="0" y="798"/>
                  <a:pt x="0" y="794"/>
                </a:cubicBezTo>
                <a:lnTo>
                  <a:pt x="0" y="8"/>
                </a:lnTo>
                <a:cubicBezTo>
                  <a:pt x="0" y="3"/>
                  <a:pt x="4" y="0"/>
                  <a:pt x="8" y="0"/>
                </a:cubicBezTo>
                <a:lnTo>
                  <a:pt x="2004" y="0"/>
                </a:lnTo>
                <a:cubicBezTo>
                  <a:pt x="2008" y="0"/>
                  <a:pt x="2012" y="3"/>
                  <a:pt x="2012" y="8"/>
                </a:cubicBezTo>
                <a:lnTo>
                  <a:pt x="2012" y="794"/>
                </a:lnTo>
                <a:cubicBezTo>
                  <a:pt x="2012" y="798"/>
                  <a:pt x="2008" y="802"/>
                  <a:pt x="2004" y="802"/>
                </a:cubicBezTo>
                <a:lnTo>
                  <a:pt x="8" y="802"/>
                </a:lnTo>
                <a:cubicBezTo>
                  <a:pt x="4" y="802"/>
                  <a:pt x="0" y="798"/>
                  <a:pt x="0" y="794"/>
                </a:cubicBezTo>
                <a:cubicBezTo>
                  <a:pt x="0" y="790"/>
                  <a:pt x="4" y="786"/>
                  <a:pt x="8" y="786"/>
                </a:cubicBez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09" name="Rectangle 785"/>
          <p:cNvSpPr>
            <a:spLocks noChangeArrowheads="1"/>
          </p:cNvSpPr>
          <p:nvPr/>
        </p:nvSpPr>
        <p:spPr bwMode="auto">
          <a:xfrm>
            <a:off x="5362575" y="5280027"/>
            <a:ext cx="1219200" cy="539750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10" name="Rectangle 786"/>
          <p:cNvSpPr>
            <a:spLocks noChangeArrowheads="1"/>
          </p:cNvSpPr>
          <p:nvPr/>
        </p:nvSpPr>
        <p:spPr bwMode="auto">
          <a:xfrm>
            <a:off x="5334000" y="5259390"/>
            <a:ext cx="1219200" cy="11113"/>
          </a:xfrm>
          <a:prstGeom prst="rect">
            <a:avLst/>
          </a:prstGeom>
          <a:solidFill>
            <a:srgbClr val="006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11" name="Picture 787"/>
          <p:cNvPicPr>
            <a:picLocks noChangeAspect="1" noChangeArrowheads="1"/>
          </p:cNvPicPr>
          <p:nvPr/>
        </p:nvPicPr>
        <p:blipFill>
          <a:blip r:embed="rId150"/>
          <a:srcRect/>
          <a:stretch>
            <a:fillRect/>
          </a:stretch>
        </p:blipFill>
        <p:spPr bwMode="auto">
          <a:xfrm>
            <a:off x="5334000" y="5259390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2" name="Rectangle 788"/>
          <p:cNvSpPr>
            <a:spLocks noChangeArrowheads="1"/>
          </p:cNvSpPr>
          <p:nvPr/>
        </p:nvSpPr>
        <p:spPr bwMode="auto">
          <a:xfrm>
            <a:off x="5334000" y="5259390"/>
            <a:ext cx="1219200" cy="11113"/>
          </a:xfrm>
          <a:prstGeom prst="rect">
            <a:avLst/>
          </a:prstGeom>
          <a:solidFill>
            <a:srgbClr val="006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13" name="Rectangle 789"/>
          <p:cNvSpPr>
            <a:spLocks noChangeArrowheads="1"/>
          </p:cNvSpPr>
          <p:nvPr/>
        </p:nvSpPr>
        <p:spPr bwMode="auto">
          <a:xfrm>
            <a:off x="5334000" y="5270502"/>
            <a:ext cx="1219200" cy="9525"/>
          </a:xfrm>
          <a:prstGeom prst="rect">
            <a:avLst/>
          </a:prstGeom>
          <a:solidFill>
            <a:srgbClr val="00AEE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14" name="Picture 790"/>
          <p:cNvPicPr>
            <a:picLocks noChangeAspect="1" noChangeArrowheads="1"/>
          </p:cNvPicPr>
          <p:nvPr/>
        </p:nvPicPr>
        <p:blipFill>
          <a:blip r:embed="rId151"/>
          <a:srcRect/>
          <a:stretch>
            <a:fillRect/>
          </a:stretch>
        </p:blipFill>
        <p:spPr bwMode="auto">
          <a:xfrm>
            <a:off x="5334000" y="5270502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5" name="Rectangle 791"/>
          <p:cNvSpPr>
            <a:spLocks noChangeArrowheads="1"/>
          </p:cNvSpPr>
          <p:nvPr/>
        </p:nvSpPr>
        <p:spPr bwMode="auto">
          <a:xfrm>
            <a:off x="5334000" y="5270502"/>
            <a:ext cx="1219200" cy="9525"/>
          </a:xfrm>
          <a:prstGeom prst="rect">
            <a:avLst/>
          </a:prstGeom>
          <a:solidFill>
            <a:srgbClr val="00AEE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16" name="Rectangle 792"/>
          <p:cNvSpPr>
            <a:spLocks noChangeArrowheads="1"/>
          </p:cNvSpPr>
          <p:nvPr/>
        </p:nvSpPr>
        <p:spPr bwMode="auto">
          <a:xfrm>
            <a:off x="5334000" y="5280027"/>
            <a:ext cx="1219200" cy="11113"/>
          </a:xfrm>
          <a:prstGeom prst="rect">
            <a:avLst/>
          </a:prstGeom>
          <a:solidFill>
            <a:srgbClr val="00ADE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17" name="Picture 793"/>
          <p:cNvPicPr>
            <a:picLocks noChangeAspect="1" noChangeArrowheads="1"/>
          </p:cNvPicPr>
          <p:nvPr/>
        </p:nvPicPr>
        <p:blipFill>
          <a:blip r:embed="rId152"/>
          <a:srcRect/>
          <a:stretch>
            <a:fillRect/>
          </a:stretch>
        </p:blipFill>
        <p:spPr bwMode="auto">
          <a:xfrm>
            <a:off x="5334000" y="5280027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8" name="Rectangle 794"/>
          <p:cNvSpPr>
            <a:spLocks noChangeArrowheads="1"/>
          </p:cNvSpPr>
          <p:nvPr/>
        </p:nvSpPr>
        <p:spPr bwMode="auto">
          <a:xfrm>
            <a:off x="5334000" y="5280027"/>
            <a:ext cx="1219200" cy="11113"/>
          </a:xfrm>
          <a:prstGeom prst="rect">
            <a:avLst/>
          </a:prstGeom>
          <a:solidFill>
            <a:srgbClr val="00ADE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19" name="Rectangle 795"/>
          <p:cNvSpPr>
            <a:spLocks noChangeArrowheads="1"/>
          </p:cNvSpPr>
          <p:nvPr/>
        </p:nvSpPr>
        <p:spPr bwMode="auto">
          <a:xfrm>
            <a:off x="5334000" y="5291140"/>
            <a:ext cx="1219200" cy="20638"/>
          </a:xfrm>
          <a:prstGeom prst="rect">
            <a:avLst/>
          </a:prstGeom>
          <a:solidFill>
            <a:srgbClr val="00ABE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20" name="Picture 796"/>
          <p:cNvPicPr>
            <a:picLocks noChangeAspect="1" noChangeArrowheads="1"/>
          </p:cNvPicPr>
          <p:nvPr/>
        </p:nvPicPr>
        <p:blipFill>
          <a:blip r:embed="rId153"/>
          <a:srcRect/>
          <a:stretch>
            <a:fillRect/>
          </a:stretch>
        </p:blipFill>
        <p:spPr bwMode="auto">
          <a:xfrm>
            <a:off x="5334000" y="5291140"/>
            <a:ext cx="1219200" cy="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1" name="Rectangle 797"/>
          <p:cNvSpPr>
            <a:spLocks noChangeArrowheads="1"/>
          </p:cNvSpPr>
          <p:nvPr/>
        </p:nvSpPr>
        <p:spPr bwMode="auto">
          <a:xfrm>
            <a:off x="5334000" y="5291140"/>
            <a:ext cx="1219200" cy="20638"/>
          </a:xfrm>
          <a:prstGeom prst="rect">
            <a:avLst/>
          </a:prstGeom>
          <a:solidFill>
            <a:srgbClr val="00ABE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22" name="Rectangle 798"/>
          <p:cNvSpPr>
            <a:spLocks noChangeArrowheads="1"/>
          </p:cNvSpPr>
          <p:nvPr/>
        </p:nvSpPr>
        <p:spPr bwMode="auto">
          <a:xfrm>
            <a:off x="5334000" y="5311777"/>
            <a:ext cx="1219200" cy="9525"/>
          </a:xfrm>
          <a:prstGeom prst="rect">
            <a:avLst/>
          </a:prstGeom>
          <a:solidFill>
            <a:srgbClr val="00A9E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23" name="Picture 799"/>
          <p:cNvPicPr>
            <a:picLocks noChangeAspect="1" noChangeArrowheads="1"/>
          </p:cNvPicPr>
          <p:nvPr/>
        </p:nvPicPr>
        <p:blipFill>
          <a:blip r:embed="rId154"/>
          <a:srcRect/>
          <a:stretch>
            <a:fillRect/>
          </a:stretch>
        </p:blipFill>
        <p:spPr bwMode="auto">
          <a:xfrm>
            <a:off x="5334000" y="5311777"/>
            <a:ext cx="12192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4" name="Rectangle 800"/>
          <p:cNvSpPr>
            <a:spLocks noChangeArrowheads="1"/>
          </p:cNvSpPr>
          <p:nvPr/>
        </p:nvSpPr>
        <p:spPr bwMode="auto">
          <a:xfrm>
            <a:off x="5334000" y="5311777"/>
            <a:ext cx="1219200" cy="9525"/>
          </a:xfrm>
          <a:prstGeom prst="rect">
            <a:avLst/>
          </a:prstGeom>
          <a:solidFill>
            <a:srgbClr val="00A9E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25" name="Rectangle 801"/>
          <p:cNvSpPr>
            <a:spLocks noChangeArrowheads="1"/>
          </p:cNvSpPr>
          <p:nvPr/>
        </p:nvSpPr>
        <p:spPr bwMode="auto">
          <a:xfrm>
            <a:off x="5334000" y="5321302"/>
            <a:ext cx="1219200" cy="20638"/>
          </a:xfrm>
          <a:prstGeom prst="rect">
            <a:avLst/>
          </a:prstGeom>
          <a:solidFill>
            <a:srgbClr val="00A8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26" name="Picture 802"/>
          <p:cNvPicPr>
            <a:picLocks noChangeAspect="1" noChangeArrowheads="1"/>
          </p:cNvPicPr>
          <p:nvPr/>
        </p:nvPicPr>
        <p:blipFill>
          <a:blip r:embed="rId155"/>
          <a:srcRect/>
          <a:stretch>
            <a:fillRect/>
          </a:stretch>
        </p:blipFill>
        <p:spPr bwMode="auto">
          <a:xfrm>
            <a:off x="5334000" y="5321302"/>
            <a:ext cx="1219200" cy="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7" name="Rectangle 803"/>
          <p:cNvSpPr>
            <a:spLocks noChangeArrowheads="1"/>
          </p:cNvSpPr>
          <p:nvPr/>
        </p:nvSpPr>
        <p:spPr bwMode="auto">
          <a:xfrm>
            <a:off x="5334000" y="5321302"/>
            <a:ext cx="1219200" cy="20638"/>
          </a:xfrm>
          <a:prstGeom prst="rect">
            <a:avLst/>
          </a:prstGeom>
          <a:solidFill>
            <a:srgbClr val="00A8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28" name="Rectangle 804"/>
          <p:cNvSpPr>
            <a:spLocks noChangeArrowheads="1"/>
          </p:cNvSpPr>
          <p:nvPr/>
        </p:nvSpPr>
        <p:spPr bwMode="auto">
          <a:xfrm>
            <a:off x="5334000" y="5341940"/>
            <a:ext cx="1219200" cy="11113"/>
          </a:xfrm>
          <a:prstGeom prst="rect">
            <a:avLst/>
          </a:prstGeom>
          <a:solidFill>
            <a:srgbClr val="00A6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29" name="Picture 805"/>
          <p:cNvPicPr>
            <a:picLocks noChangeAspect="1" noChangeArrowheads="1"/>
          </p:cNvPicPr>
          <p:nvPr/>
        </p:nvPicPr>
        <p:blipFill>
          <a:blip r:embed="rId156"/>
          <a:srcRect/>
          <a:stretch>
            <a:fillRect/>
          </a:stretch>
        </p:blipFill>
        <p:spPr bwMode="auto">
          <a:xfrm>
            <a:off x="5334000" y="5341940"/>
            <a:ext cx="12192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0" name="Rectangle 806"/>
          <p:cNvSpPr>
            <a:spLocks noChangeArrowheads="1"/>
          </p:cNvSpPr>
          <p:nvPr/>
        </p:nvSpPr>
        <p:spPr bwMode="auto">
          <a:xfrm>
            <a:off x="5334000" y="5341940"/>
            <a:ext cx="1219200" cy="11113"/>
          </a:xfrm>
          <a:prstGeom prst="rect">
            <a:avLst/>
          </a:prstGeom>
          <a:solidFill>
            <a:srgbClr val="00A6E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31" name="Rectangle 807"/>
          <p:cNvSpPr>
            <a:spLocks noChangeArrowheads="1"/>
          </p:cNvSpPr>
          <p:nvPr/>
        </p:nvSpPr>
        <p:spPr bwMode="auto">
          <a:xfrm>
            <a:off x="5334000" y="5353052"/>
            <a:ext cx="1219200" cy="11113"/>
          </a:xfrm>
          <a:prstGeom prst="rect">
            <a:avLst/>
          </a:prstGeom>
          <a:solidFill>
            <a:srgbClr val="00A4E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033" name="Group 1009"/>
          <p:cNvGrpSpPr>
            <a:grpSpLocks/>
          </p:cNvGrpSpPr>
          <p:nvPr/>
        </p:nvGrpSpPr>
        <p:grpSpPr bwMode="auto">
          <a:xfrm>
            <a:off x="3038475" y="1292227"/>
            <a:ext cx="3514725" cy="4902200"/>
            <a:chOff x="1958" y="671"/>
            <a:chExt cx="2214" cy="3088"/>
          </a:xfrm>
        </p:grpSpPr>
        <p:pic>
          <p:nvPicPr>
            <p:cNvPr id="1833" name="Picture 809"/>
            <p:cNvPicPr>
              <a:picLocks noChangeAspect="1" noChangeArrowheads="1"/>
            </p:cNvPicPr>
            <p:nvPr/>
          </p:nvPicPr>
          <p:blipFill>
            <a:blip r:embed="rId157"/>
            <a:srcRect/>
            <a:stretch>
              <a:fillRect/>
            </a:stretch>
          </p:blipFill>
          <p:spPr bwMode="auto">
            <a:xfrm>
              <a:off x="3404" y="3229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34" name="Rectangle 810"/>
            <p:cNvSpPr>
              <a:spLocks noChangeArrowheads="1"/>
            </p:cNvSpPr>
            <p:nvPr/>
          </p:nvSpPr>
          <p:spPr bwMode="auto">
            <a:xfrm>
              <a:off x="3404" y="3229"/>
              <a:ext cx="768" cy="7"/>
            </a:xfrm>
            <a:prstGeom prst="rect">
              <a:avLst/>
            </a:prstGeom>
            <a:solidFill>
              <a:srgbClr val="00A4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5" name="Rectangle 811"/>
            <p:cNvSpPr>
              <a:spLocks noChangeArrowheads="1"/>
            </p:cNvSpPr>
            <p:nvPr/>
          </p:nvSpPr>
          <p:spPr bwMode="auto">
            <a:xfrm>
              <a:off x="3404" y="3236"/>
              <a:ext cx="768" cy="6"/>
            </a:xfrm>
            <a:prstGeom prst="rect">
              <a:avLst/>
            </a:prstGeom>
            <a:solidFill>
              <a:srgbClr val="00A3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36" name="Picture 812"/>
            <p:cNvPicPr>
              <a:picLocks noChangeAspect="1" noChangeArrowheads="1"/>
            </p:cNvPicPr>
            <p:nvPr/>
          </p:nvPicPr>
          <p:blipFill>
            <a:blip r:embed="rId158"/>
            <a:srcRect/>
            <a:stretch>
              <a:fillRect/>
            </a:stretch>
          </p:blipFill>
          <p:spPr bwMode="auto">
            <a:xfrm>
              <a:off x="3404" y="3236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37" name="Rectangle 813"/>
            <p:cNvSpPr>
              <a:spLocks noChangeArrowheads="1"/>
            </p:cNvSpPr>
            <p:nvPr/>
          </p:nvSpPr>
          <p:spPr bwMode="auto">
            <a:xfrm>
              <a:off x="3404" y="3236"/>
              <a:ext cx="768" cy="6"/>
            </a:xfrm>
            <a:prstGeom prst="rect">
              <a:avLst/>
            </a:prstGeom>
            <a:solidFill>
              <a:srgbClr val="00A3E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8" name="Rectangle 814"/>
            <p:cNvSpPr>
              <a:spLocks noChangeArrowheads="1"/>
            </p:cNvSpPr>
            <p:nvPr/>
          </p:nvSpPr>
          <p:spPr bwMode="auto">
            <a:xfrm>
              <a:off x="3404" y="3242"/>
              <a:ext cx="768" cy="13"/>
            </a:xfrm>
            <a:prstGeom prst="rect">
              <a:avLst/>
            </a:prstGeom>
            <a:solidFill>
              <a:srgbClr val="00A1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39" name="Picture 815"/>
            <p:cNvPicPr>
              <a:picLocks noChangeAspect="1" noChangeArrowheads="1"/>
            </p:cNvPicPr>
            <p:nvPr/>
          </p:nvPicPr>
          <p:blipFill>
            <a:blip r:embed="rId159"/>
            <a:srcRect/>
            <a:stretch>
              <a:fillRect/>
            </a:stretch>
          </p:blipFill>
          <p:spPr bwMode="auto">
            <a:xfrm>
              <a:off x="3404" y="3242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0" name="Rectangle 816"/>
            <p:cNvSpPr>
              <a:spLocks noChangeArrowheads="1"/>
            </p:cNvSpPr>
            <p:nvPr/>
          </p:nvSpPr>
          <p:spPr bwMode="auto">
            <a:xfrm>
              <a:off x="3404" y="3242"/>
              <a:ext cx="768" cy="13"/>
            </a:xfrm>
            <a:prstGeom prst="rect">
              <a:avLst/>
            </a:prstGeom>
            <a:solidFill>
              <a:srgbClr val="00A1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41" name="Rectangle 817"/>
            <p:cNvSpPr>
              <a:spLocks noChangeArrowheads="1"/>
            </p:cNvSpPr>
            <p:nvPr/>
          </p:nvSpPr>
          <p:spPr bwMode="auto">
            <a:xfrm>
              <a:off x="3404" y="3255"/>
              <a:ext cx="768" cy="7"/>
            </a:xfrm>
            <a:prstGeom prst="rect">
              <a:avLst/>
            </a:prstGeom>
            <a:solidFill>
              <a:srgbClr val="009F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42" name="Picture 818"/>
            <p:cNvPicPr>
              <a:picLocks noChangeAspect="1" noChangeArrowheads="1"/>
            </p:cNvPicPr>
            <p:nvPr/>
          </p:nvPicPr>
          <p:blipFill>
            <a:blip r:embed="rId160"/>
            <a:srcRect/>
            <a:stretch>
              <a:fillRect/>
            </a:stretch>
          </p:blipFill>
          <p:spPr bwMode="auto">
            <a:xfrm>
              <a:off x="3404" y="3255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3" name="Rectangle 819"/>
            <p:cNvSpPr>
              <a:spLocks noChangeArrowheads="1"/>
            </p:cNvSpPr>
            <p:nvPr/>
          </p:nvSpPr>
          <p:spPr bwMode="auto">
            <a:xfrm>
              <a:off x="3404" y="3255"/>
              <a:ext cx="768" cy="7"/>
            </a:xfrm>
            <a:prstGeom prst="rect">
              <a:avLst/>
            </a:prstGeom>
            <a:solidFill>
              <a:srgbClr val="009F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44" name="Rectangle 820"/>
            <p:cNvSpPr>
              <a:spLocks noChangeArrowheads="1"/>
            </p:cNvSpPr>
            <p:nvPr/>
          </p:nvSpPr>
          <p:spPr bwMode="auto">
            <a:xfrm>
              <a:off x="3404" y="3262"/>
              <a:ext cx="768" cy="13"/>
            </a:xfrm>
            <a:prstGeom prst="rect">
              <a:avLst/>
            </a:prstGeom>
            <a:solidFill>
              <a:srgbClr val="009EE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45" name="Picture 821"/>
            <p:cNvPicPr>
              <a:picLocks noChangeAspect="1" noChangeArrowheads="1"/>
            </p:cNvPicPr>
            <p:nvPr/>
          </p:nvPicPr>
          <p:blipFill>
            <a:blip r:embed="rId161"/>
            <a:srcRect/>
            <a:stretch>
              <a:fillRect/>
            </a:stretch>
          </p:blipFill>
          <p:spPr bwMode="auto">
            <a:xfrm>
              <a:off x="3404" y="3262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6" name="Rectangle 822"/>
            <p:cNvSpPr>
              <a:spLocks noChangeArrowheads="1"/>
            </p:cNvSpPr>
            <p:nvPr/>
          </p:nvSpPr>
          <p:spPr bwMode="auto">
            <a:xfrm>
              <a:off x="3404" y="3262"/>
              <a:ext cx="768" cy="13"/>
            </a:xfrm>
            <a:prstGeom prst="rect">
              <a:avLst/>
            </a:prstGeom>
            <a:solidFill>
              <a:srgbClr val="009EE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47" name="Rectangle 823"/>
            <p:cNvSpPr>
              <a:spLocks noChangeArrowheads="1"/>
            </p:cNvSpPr>
            <p:nvPr/>
          </p:nvSpPr>
          <p:spPr bwMode="auto">
            <a:xfrm>
              <a:off x="3404" y="3275"/>
              <a:ext cx="768" cy="6"/>
            </a:xfrm>
            <a:prstGeom prst="rect">
              <a:avLst/>
            </a:prstGeom>
            <a:solidFill>
              <a:srgbClr val="009C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48" name="Picture 824"/>
            <p:cNvPicPr>
              <a:picLocks noChangeAspect="1" noChangeArrowheads="1"/>
            </p:cNvPicPr>
            <p:nvPr/>
          </p:nvPicPr>
          <p:blipFill>
            <a:blip r:embed="rId162"/>
            <a:srcRect/>
            <a:stretch>
              <a:fillRect/>
            </a:stretch>
          </p:blipFill>
          <p:spPr bwMode="auto">
            <a:xfrm>
              <a:off x="3404" y="3275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9" name="Rectangle 825"/>
            <p:cNvSpPr>
              <a:spLocks noChangeArrowheads="1"/>
            </p:cNvSpPr>
            <p:nvPr/>
          </p:nvSpPr>
          <p:spPr bwMode="auto">
            <a:xfrm>
              <a:off x="3404" y="3275"/>
              <a:ext cx="768" cy="6"/>
            </a:xfrm>
            <a:prstGeom prst="rect">
              <a:avLst/>
            </a:prstGeom>
            <a:solidFill>
              <a:srgbClr val="009C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0" name="Rectangle 826"/>
            <p:cNvSpPr>
              <a:spLocks noChangeArrowheads="1"/>
            </p:cNvSpPr>
            <p:nvPr/>
          </p:nvSpPr>
          <p:spPr bwMode="auto">
            <a:xfrm>
              <a:off x="3404" y="3281"/>
              <a:ext cx="768" cy="7"/>
            </a:xfrm>
            <a:prstGeom prst="rect">
              <a:avLst/>
            </a:prstGeom>
            <a:solidFill>
              <a:srgbClr val="009A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51" name="Picture 827"/>
            <p:cNvPicPr>
              <a:picLocks noChangeAspect="1" noChangeArrowheads="1"/>
            </p:cNvPicPr>
            <p:nvPr/>
          </p:nvPicPr>
          <p:blipFill>
            <a:blip r:embed="rId163"/>
            <a:srcRect/>
            <a:stretch>
              <a:fillRect/>
            </a:stretch>
          </p:blipFill>
          <p:spPr bwMode="auto">
            <a:xfrm>
              <a:off x="3404" y="3281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52" name="Rectangle 828"/>
            <p:cNvSpPr>
              <a:spLocks noChangeArrowheads="1"/>
            </p:cNvSpPr>
            <p:nvPr/>
          </p:nvSpPr>
          <p:spPr bwMode="auto">
            <a:xfrm>
              <a:off x="3404" y="3281"/>
              <a:ext cx="768" cy="7"/>
            </a:xfrm>
            <a:prstGeom prst="rect">
              <a:avLst/>
            </a:prstGeom>
            <a:solidFill>
              <a:srgbClr val="009AE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3" name="Rectangle 829"/>
            <p:cNvSpPr>
              <a:spLocks noChangeArrowheads="1"/>
            </p:cNvSpPr>
            <p:nvPr/>
          </p:nvSpPr>
          <p:spPr bwMode="auto">
            <a:xfrm>
              <a:off x="3404" y="3288"/>
              <a:ext cx="768" cy="6"/>
            </a:xfrm>
            <a:prstGeom prst="rect">
              <a:avLst/>
            </a:prstGeom>
            <a:solidFill>
              <a:srgbClr val="0099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54" name="Picture 830"/>
            <p:cNvPicPr>
              <a:picLocks noChangeAspect="1" noChangeArrowheads="1"/>
            </p:cNvPicPr>
            <p:nvPr/>
          </p:nvPicPr>
          <p:blipFill>
            <a:blip r:embed="rId164"/>
            <a:srcRect/>
            <a:stretch>
              <a:fillRect/>
            </a:stretch>
          </p:blipFill>
          <p:spPr bwMode="auto">
            <a:xfrm>
              <a:off x="3404" y="3288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55" name="Rectangle 831"/>
            <p:cNvSpPr>
              <a:spLocks noChangeArrowheads="1"/>
            </p:cNvSpPr>
            <p:nvPr/>
          </p:nvSpPr>
          <p:spPr bwMode="auto">
            <a:xfrm>
              <a:off x="3404" y="3288"/>
              <a:ext cx="768" cy="6"/>
            </a:xfrm>
            <a:prstGeom prst="rect">
              <a:avLst/>
            </a:prstGeom>
            <a:solidFill>
              <a:srgbClr val="0099D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6" name="Rectangle 832"/>
            <p:cNvSpPr>
              <a:spLocks noChangeArrowheads="1"/>
            </p:cNvSpPr>
            <p:nvPr/>
          </p:nvSpPr>
          <p:spPr bwMode="auto">
            <a:xfrm>
              <a:off x="3404" y="3294"/>
              <a:ext cx="768" cy="14"/>
            </a:xfrm>
            <a:prstGeom prst="rect">
              <a:avLst/>
            </a:prstGeom>
            <a:solidFill>
              <a:srgbClr val="0097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57" name="Picture 833"/>
            <p:cNvPicPr>
              <a:picLocks noChangeAspect="1" noChangeArrowheads="1"/>
            </p:cNvPicPr>
            <p:nvPr/>
          </p:nvPicPr>
          <p:blipFill>
            <a:blip r:embed="rId165"/>
            <a:srcRect/>
            <a:stretch>
              <a:fillRect/>
            </a:stretch>
          </p:blipFill>
          <p:spPr bwMode="auto">
            <a:xfrm>
              <a:off x="3404" y="3294"/>
              <a:ext cx="768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58" name="Rectangle 834"/>
            <p:cNvSpPr>
              <a:spLocks noChangeArrowheads="1"/>
            </p:cNvSpPr>
            <p:nvPr/>
          </p:nvSpPr>
          <p:spPr bwMode="auto">
            <a:xfrm>
              <a:off x="3404" y="3294"/>
              <a:ext cx="768" cy="14"/>
            </a:xfrm>
            <a:prstGeom prst="rect">
              <a:avLst/>
            </a:prstGeom>
            <a:solidFill>
              <a:srgbClr val="0097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9" name="Rectangle 835"/>
            <p:cNvSpPr>
              <a:spLocks noChangeArrowheads="1"/>
            </p:cNvSpPr>
            <p:nvPr/>
          </p:nvSpPr>
          <p:spPr bwMode="auto">
            <a:xfrm>
              <a:off x="3404" y="3308"/>
              <a:ext cx="768" cy="6"/>
            </a:xfrm>
            <a:prstGeom prst="rect">
              <a:avLst/>
            </a:prstGeom>
            <a:solidFill>
              <a:srgbClr val="0095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60" name="Picture 836"/>
            <p:cNvPicPr>
              <a:picLocks noChangeAspect="1" noChangeArrowheads="1"/>
            </p:cNvPicPr>
            <p:nvPr/>
          </p:nvPicPr>
          <p:blipFill>
            <a:blip r:embed="rId166"/>
            <a:srcRect/>
            <a:stretch>
              <a:fillRect/>
            </a:stretch>
          </p:blipFill>
          <p:spPr bwMode="auto">
            <a:xfrm>
              <a:off x="3404" y="3308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1" name="Rectangle 837"/>
            <p:cNvSpPr>
              <a:spLocks noChangeArrowheads="1"/>
            </p:cNvSpPr>
            <p:nvPr/>
          </p:nvSpPr>
          <p:spPr bwMode="auto">
            <a:xfrm>
              <a:off x="3404" y="3308"/>
              <a:ext cx="768" cy="6"/>
            </a:xfrm>
            <a:prstGeom prst="rect">
              <a:avLst/>
            </a:prstGeom>
            <a:solidFill>
              <a:srgbClr val="0095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2" name="Rectangle 838"/>
            <p:cNvSpPr>
              <a:spLocks noChangeArrowheads="1"/>
            </p:cNvSpPr>
            <p:nvPr/>
          </p:nvSpPr>
          <p:spPr bwMode="auto">
            <a:xfrm>
              <a:off x="3404" y="3314"/>
              <a:ext cx="768" cy="13"/>
            </a:xfrm>
            <a:prstGeom prst="rect">
              <a:avLst/>
            </a:prstGeom>
            <a:solidFill>
              <a:srgbClr val="0094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63" name="Picture 839"/>
            <p:cNvPicPr>
              <a:picLocks noChangeAspect="1" noChangeArrowheads="1"/>
            </p:cNvPicPr>
            <p:nvPr/>
          </p:nvPicPr>
          <p:blipFill>
            <a:blip r:embed="rId167"/>
            <a:srcRect/>
            <a:stretch>
              <a:fillRect/>
            </a:stretch>
          </p:blipFill>
          <p:spPr bwMode="auto">
            <a:xfrm>
              <a:off x="3404" y="3314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4" name="Rectangle 840"/>
            <p:cNvSpPr>
              <a:spLocks noChangeArrowheads="1"/>
            </p:cNvSpPr>
            <p:nvPr/>
          </p:nvSpPr>
          <p:spPr bwMode="auto">
            <a:xfrm>
              <a:off x="3404" y="3314"/>
              <a:ext cx="768" cy="13"/>
            </a:xfrm>
            <a:prstGeom prst="rect">
              <a:avLst/>
            </a:prstGeom>
            <a:solidFill>
              <a:srgbClr val="0094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5" name="Rectangle 841"/>
            <p:cNvSpPr>
              <a:spLocks noChangeArrowheads="1"/>
            </p:cNvSpPr>
            <p:nvPr/>
          </p:nvSpPr>
          <p:spPr bwMode="auto">
            <a:xfrm>
              <a:off x="3404" y="3327"/>
              <a:ext cx="768" cy="7"/>
            </a:xfrm>
            <a:prstGeom prst="rect">
              <a:avLst/>
            </a:prstGeom>
            <a:solidFill>
              <a:srgbClr val="0092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66" name="Picture 842"/>
            <p:cNvPicPr>
              <a:picLocks noChangeAspect="1" noChangeArrowheads="1"/>
            </p:cNvPicPr>
            <p:nvPr/>
          </p:nvPicPr>
          <p:blipFill>
            <a:blip r:embed="rId168"/>
            <a:srcRect/>
            <a:stretch>
              <a:fillRect/>
            </a:stretch>
          </p:blipFill>
          <p:spPr bwMode="auto">
            <a:xfrm>
              <a:off x="3404" y="3327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7" name="Rectangle 843"/>
            <p:cNvSpPr>
              <a:spLocks noChangeArrowheads="1"/>
            </p:cNvSpPr>
            <p:nvPr/>
          </p:nvSpPr>
          <p:spPr bwMode="auto">
            <a:xfrm>
              <a:off x="3404" y="3327"/>
              <a:ext cx="768" cy="7"/>
            </a:xfrm>
            <a:prstGeom prst="rect">
              <a:avLst/>
            </a:prstGeom>
            <a:solidFill>
              <a:srgbClr val="0092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8" name="Rectangle 844"/>
            <p:cNvSpPr>
              <a:spLocks noChangeArrowheads="1"/>
            </p:cNvSpPr>
            <p:nvPr/>
          </p:nvSpPr>
          <p:spPr bwMode="auto">
            <a:xfrm>
              <a:off x="3404" y="3334"/>
              <a:ext cx="768" cy="6"/>
            </a:xfrm>
            <a:prstGeom prst="rect">
              <a:avLst/>
            </a:prstGeom>
            <a:solidFill>
              <a:srgbClr val="0090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69" name="Picture 845"/>
            <p:cNvPicPr>
              <a:picLocks noChangeAspect="1" noChangeArrowheads="1"/>
            </p:cNvPicPr>
            <p:nvPr/>
          </p:nvPicPr>
          <p:blipFill>
            <a:blip r:embed="rId169"/>
            <a:srcRect/>
            <a:stretch>
              <a:fillRect/>
            </a:stretch>
          </p:blipFill>
          <p:spPr bwMode="auto">
            <a:xfrm>
              <a:off x="3404" y="3334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0" name="Rectangle 846"/>
            <p:cNvSpPr>
              <a:spLocks noChangeArrowheads="1"/>
            </p:cNvSpPr>
            <p:nvPr/>
          </p:nvSpPr>
          <p:spPr bwMode="auto">
            <a:xfrm>
              <a:off x="3404" y="3334"/>
              <a:ext cx="768" cy="6"/>
            </a:xfrm>
            <a:prstGeom prst="rect">
              <a:avLst/>
            </a:prstGeom>
            <a:solidFill>
              <a:srgbClr val="0090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1" name="Rectangle 847"/>
            <p:cNvSpPr>
              <a:spLocks noChangeArrowheads="1"/>
            </p:cNvSpPr>
            <p:nvPr/>
          </p:nvSpPr>
          <p:spPr bwMode="auto">
            <a:xfrm>
              <a:off x="3404" y="3340"/>
              <a:ext cx="768" cy="7"/>
            </a:xfrm>
            <a:prstGeom prst="rect">
              <a:avLst/>
            </a:prstGeom>
            <a:solidFill>
              <a:srgbClr val="008F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72" name="Picture 848"/>
            <p:cNvPicPr>
              <a:picLocks noChangeAspect="1" noChangeArrowheads="1"/>
            </p:cNvPicPr>
            <p:nvPr/>
          </p:nvPicPr>
          <p:blipFill>
            <a:blip r:embed="rId170"/>
            <a:srcRect/>
            <a:stretch>
              <a:fillRect/>
            </a:stretch>
          </p:blipFill>
          <p:spPr bwMode="auto">
            <a:xfrm>
              <a:off x="3404" y="3340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3" name="Rectangle 849"/>
            <p:cNvSpPr>
              <a:spLocks noChangeArrowheads="1"/>
            </p:cNvSpPr>
            <p:nvPr/>
          </p:nvSpPr>
          <p:spPr bwMode="auto">
            <a:xfrm>
              <a:off x="3404" y="3340"/>
              <a:ext cx="768" cy="7"/>
            </a:xfrm>
            <a:prstGeom prst="rect">
              <a:avLst/>
            </a:prstGeom>
            <a:solidFill>
              <a:srgbClr val="008F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4" name="Rectangle 850"/>
            <p:cNvSpPr>
              <a:spLocks noChangeArrowheads="1"/>
            </p:cNvSpPr>
            <p:nvPr/>
          </p:nvSpPr>
          <p:spPr bwMode="auto">
            <a:xfrm>
              <a:off x="3404" y="3347"/>
              <a:ext cx="768" cy="13"/>
            </a:xfrm>
            <a:prstGeom prst="rect">
              <a:avLst/>
            </a:prstGeom>
            <a:solidFill>
              <a:srgbClr val="008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75" name="Picture 851"/>
            <p:cNvPicPr>
              <a:picLocks noChangeAspect="1" noChangeArrowheads="1"/>
            </p:cNvPicPr>
            <p:nvPr/>
          </p:nvPicPr>
          <p:blipFill>
            <a:blip r:embed="rId171"/>
            <a:srcRect/>
            <a:stretch>
              <a:fillRect/>
            </a:stretch>
          </p:blipFill>
          <p:spPr bwMode="auto">
            <a:xfrm>
              <a:off x="3404" y="3347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6" name="Rectangle 852"/>
            <p:cNvSpPr>
              <a:spLocks noChangeArrowheads="1"/>
            </p:cNvSpPr>
            <p:nvPr/>
          </p:nvSpPr>
          <p:spPr bwMode="auto">
            <a:xfrm>
              <a:off x="3404" y="3347"/>
              <a:ext cx="768" cy="13"/>
            </a:xfrm>
            <a:prstGeom prst="rect">
              <a:avLst/>
            </a:prstGeom>
            <a:solidFill>
              <a:srgbClr val="008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7" name="Rectangle 853"/>
            <p:cNvSpPr>
              <a:spLocks noChangeArrowheads="1"/>
            </p:cNvSpPr>
            <p:nvPr/>
          </p:nvSpPr>
          <p:spPr bwMode="auto">
            <a:xfrm>
              <a:off x="3404" y="3360"/>
              <a:ext cx="768" cy="6"/>
            </a:xfrm>
            <a:prstGeom prst="rect">
              <a:avLst/>
            </a:prstGeom>
            <a:solidFill>
              <a:srgbClr val="008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78" name="Picture 854"/>
            <p:cNvPicPr>
              <a:picLocks noChangeAspect="1" noChangeArrowheads="1"/>
            </p:cNvPicPr>
            <p:nvPr/>
          </p:nvPicPr>
          <p:blipFill>
            <a:blip r:embed="rId172"/>
            <a:srcRect/>
            <a:stretch>
              <a:fillRect/>
            </a:stretch>
          </p:blipFill>
          <p:spPr bwMode="auto">
            <a:xfrm>
              <a:off x="3404" y="3360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9" name="Rectangle 855"/>
            <p:cNvSpPr>
              <a:spLocks noChangeArrowheads="1"/>
            </p:cNvSpPr>
            <p:nvPr/>
          </p:nvSpPr>
          <p:spPr bwMode="auto">
            <a:xfrm>
              <a:off x="3404" y="3360"/>
              <a:ext cx="768" cy="6"/>
            </a:xfrm>
            <a:prstGeom prst="rect">
              <a:avLst/>
            </a:prstGeom>
            <a:solidFill>
              <a:srgbClr val="008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0" name="Rectangle 856"/>
            <p:cNvSpPr>
              <a:spLocks noChangeArrowheads="1"/>
            </p:cNvSpPr>
            <p:nvPr/>
          </p:nvSpPr>
          <p:spPr bwMode="auto">
            <a:xfrm>
              <a:off x="3404" y="3366"/>
              <a:ext cx="768" cy="13"/>
            </a:xfrm>
            <a:prstGeom prst="rect">
              <a:avLst/>
            </a:prstGeom>
            <a:solidFill>
              <a:srgbClr val="008A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81" name="Picture 857"/>
            <p:cNvPicPr>
              <a:picLocks noChangeAspect="1" noChangeArrowheads="1"/>
            </p:cNvPicPr>
            <p:nvPr/>
          </p:nvPicPr>
          <p:blipFill>
            <a:blip r:embed="rId173"/>
            <a:srcRect/>
            <a:stretch>
              <a:fillRect/>
            </a:stretch>
          </p:blipFill>
          <p:spPr bwMode="auto">
            <a:xfrm>
              <a:off x="3404" y="3366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82" name="Rectangle 858"/>
            <p:cNvSpPr>
              <a:spLocks noChangeArrowheads="1"/>
            </p:cNvSpPr>
            <p:nvPr/>
          </p:nvSpPr>
          <p:spPr bwMode="auto">
            <a:xfrm>
              <a:off x="3404" y="3366"/>
              <a:ext cx="768" cy="13"/>
            </a:xfrm>
            <a:prstGeom prst="rect">
              <a:avLst/>
            </a:prstGeom>
            <a:solidFill>
              <a:srgbClr val="008A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3" name="Rectangle 859"/>
            <p:cNvSpPr>
              <a:spLocks noChangeArrowheads="1"/>
            </p:cNvSpPr>
            <p:nvPr/>
          </p:nvSpPr>
          <p:spPr bwMode="auto">
            <a:xfrm>
              <a:off x="3404" y="3379"/>
              <a:ext cx="768" cy="7"/>
            </a:xfrm>
            <a:prstGeom prst="rect">
              <a:avLst/>
            </a:prstGeom>
            <a:solidFill>
              <a:srgbClr val="0088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84" name="Picture 860"/>
            <p:cNvPicPr>
              <a:picLocks noChangeAspect="1" noChangeArrowheads="1"/>
            </p:cNvPicPr>
            <p:nvPr/>
          </p:nvPicPr>
          <p:blipFill>
            <a:blip r:embed="rId174"/>
            <a:srcRect/>
            <a:stretch>
              <a:fillRect/>
            </a:stretch>
          </p:blipFill>
          <p:spPr bwMode="auto">
            <a:xfrm>
              <a:off x="3404" y="3379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85" name="Rectangle 861"/>
            <p:cNvSpPr>
              <a:spLocks noChangeArrowheads="1"/>
            </p:cNvSpPr>
            <p:nvPr/>
          </p:nvSpPr>
          <p:spPr bwMode="auto">
            <a:xfrm>
              <a:off x="3404" y="3379"/>
              <a:ext cx="768" cy="7"/>
            </a:xfrm>
            <a:prstGeom prst="rect">
              <a:avLst/>
            </a:prstGeom>
            <a:solidFill>
              <a:srgbClr val="0088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6" name="Rectangle 862"/>
            <p:cNvSpPr>
              <a:spLocks noChangeArrowheads="1"/>
            </p:cNvSpPr>
            <p:nvPr/>
          </p:nvSpPr>
          <p:spPr bwMode="auto">
            <a:xfrm>
              <a:off x="3404" y="3386"/>
              <a:ext cx="768" cy="7"/>
            </a:xfrm>
            <a:prstGeom prst="rect">
              <a:avLst/>
            </a:prstGeom>
            <a:solidFill>
              <a:srgbClr val="0086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87" name="Picture 863"/>
            <p:cNvPicPr>
              <a:picLocks noChangeAspect="1" noChangeArrowheads="1"/>
            </p:cNvPicPr>
            <p:nvPr/>
          </p:nvPicPr>
          <p:blipFill>
            <a:blip r:embed="rId175"/>
            <a:srcRect/>
            <a:stretch>
              <a:fillRect/>
            </a:stretch>
          </p:blipFill>
          <p:spPr bwMode="auto">
            <a:xfrm>
              <a:off x="3404" y="3386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88" name="Rectangle 864"/>
            <p:cNvSpPr>
              <a:spLocks noChangeArrowheads="1"/>
            </p:cNvSpPr>
            <p:nvPr/>
          </p:nvSpPr>
          <p:spPr bwMode="auto">
            <a:xfrm>
              <a:off x="3404" y="3386"/>
              <a:ext cx="768" cy="7"/>
            </a:xfrm>
            <a:prstGeom prst="rect">
              <a:avLst/>
            </a:prstGeom>
            <a:solidFill>
              <a:srgbClr val="0086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9" name="Rectangle 865"/>
            <p:cNvSpPr>
              <a:spLocks noChangeArrowheads="1"/>
            </p:cNvSpPr>
            <p:nvPr/>
          </p:nvSpPr>
          <p:spPr bwMode="auto">
            <a:xfrm>
              <a:off x="3404" y="3393"/>
              <a:ext cx="768" cy="6"/>
            </a:xfrm>
            <a:prstGeom prst="rect">
              <a:avLst/>
            </a:prstGeom>
            <a:solidFill>
              <a:srgbClr val="0085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90" name="Picture 866"/>
            <p:cNvPicPr>
              <a:picLocks noChangeAspect="1" noChangeArrowheads="1"/>
            </p:cNvPicPr>
            <p:nvPr/>
          </p:nvPicPr>
          <p:blipFill>
            <a:blip r:embed="rId176"/>
            <a:srcRect/>
            <a:stretch>
              <a:fillRect/>
            </a:stretch>
          </p:blipFill>
          <p:spPr bwMode="auto">
            <a:xfrm>
              <a:off x="3404" y="3393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91" name="Rectangle 867"/>
            <p:cNvSpPr>
              <a:spLocks noChangeArrowheads="1"/>
            </p:cNvSpPr>
            <p:nvPr/>
          </p:nvSpPr>
          <p:spPr bwMode="auto">
            <a:xfrm>
              <a:off x="3404" y="3393"/>
              <a:ext cx="768" cy="6"/>
            </a:xfrm>
            <a:prstGeom prst="rect">
              <a:avLst/>
            </a:prstGeom>
            <a:solidFill>
              <a:srgbClr val="0085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2" name="Rectangle 868"/>
            <p:cNvSpPr>
              <a:spLocks noChangeArrowheads="1"/>
            </p:cNvSpPr>
            <p:nvPr/>
          </p:nvSpPr>
          <p:spPr bwMode="auto">
            <a:xfrm>
              <a:off x="3404" y="3399"/>
              <a:ext cx="768" cy="13"/>
            </a:xfrm>
            <a:prstGeom prst="rect">
              <a:avLst/>
            </a:prstGeom>
            <a:solidFill>
              <a:srgbClr val="0083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93" name="Picture 869"/>
            <p:cNvPicPr>
              <a:picLocks noChangeAspect="1" noChangeArrowheads="1"/>
            </p:cNvPicPr>
            <p:nvPr/>
          </p:nvPicPr>
          <p:blipFill>
            <a:blip r:embed="rId177"/>
            <a:srcRect/>
            <a:stretch>
              <a:fillRect/>
            </a:stretch>
          </p:blipFill>
          <p:spPr bwMode="auto">
            <a:xfrm>
              <a:off x="3404" y="3399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94" name="Rectangle 870"/>
            <p:cNvSpPr>
              <a:spLocks noChangeArrowheads="1"/>
            </p:cNvSpPr>
            <p:nvPr/>
          </p:nvSpPr>
          <p:spPr bwMode="auto">
            <a:xfrm>
              <a:off x="3404" y="3399"/>
              <a:ext cx="768" cy="13"/>
            </a:xfrm>
            <a:prstGeom prst="rect">
              <a:avLst/>
            </a:prstGeom>
            <a:solidFill>
              <a:srgbClr val="0083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5" name="Rectangle 871"/>
            <p:cNvSpPr>
              <a:spLocks noChangeArrowheads="1"/>
            </p:cNvSpPr>
            <p:nvPr/>
          </p:nvSpPr>
          <p:spPr bwMode="auto">
            <a:xfrm>
              <a:off x="3404" y="3412"/>
              <a:ext cx="768" cy="7"/>
            </a:xfrm>
            <a:prstGeom prst="rect">
              <a:avLst/>
            </a:prstGeom>
            <a:solidFill>
              <a:srgbClr val="008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96" name="Picture 872"/>
            <p:cNvPicPr>
              <a:picLocks noChangeAspect="1" noChangeArrowheads="1"/>
            </p:cNvPicPr>
            <p:nvPr/>
          </p:nvPicPr>
          <p:blipFill>
            <a:blip r:embed="rId178"/>
            <a:srcRect/>
            <a:stretch>
              <a:fillRect/>
            </a:stretch>
          </p:blipFill>
          <p:spPr bwMode="auto">
            <a:xfrm>
              <a:off x="3404" y="3412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97" name="Rectangle 873"/>
            <p:cNvSpPr>
              <a:spLocks noChangeArrowheads="1"/>
            </p:cNvSpPr>
            <p:nvPr/>
          </p:nvSpPr>
          <p:spPr bwMode="auto">
            <a:xfrm>
              <a:off x="3404" y="3412"/>
              <a:ext cx="768" cy="7"/>
            </a:xfrm>
            <a:prstGeom prst="rect">
              <a:avLst/>
            </a:prstGeom>
            <a:solidFill>
              <a:srgbClr val="008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8" name="Rectangle 874"/>
            <p:cNvSpPr>
              <a:spLocks noChangeArrowheads="1"/>
            </p:cNvSpPr>
            <p:nvPr/>
          </p:nvSpPr>
          <p:spPr bwMode="auto">
            <a:xfrm>
              <a:off x="3404" y="3419"/>
              <a:ext cx="768" cy="13"/>
            </a:xfrm>
            <a:prstGeom prst="rect">
              <a:avLst/>
            </a:prstGeom>
            <a:solidFill>
              <a:srgbClr val="008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899" name="Picture 875"/>
            <p:cNvPicPr>
              <a:picLocks noChangeAspect="1" noChangeArrowheads="1"/>
            </p:cNvPicPr>
            <p:nvPr/>
          </p:nvPicPr>
          <p:blipFill>
            <a:blip r:embed="rId179"/>
            <a:srcRect/>
            <a:stretch>
              <a:fillRect/>
            </a:stretch>
          </p:blipFill>
          <p:spPr bwMode="auto">
            <a:xfrm>
              <a:off x="3404" y="3419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0" name="Rectangle 876"/>
            <p:cNvSpPr>
              <a:spLocks noChangeArrowheads="1"/>
            </p:cNvSpPr>
            <p:nvPr/>
          </p:nvSpPr>
          <p:spPr bwMode="auto">
            <a:xfrm>
              <a:off x="3404" y="3419"/>
              <a:ext cx="768" cy="13"/>
            </a:xfrm>
            <a:prstGeom prst="rect">
              <a:avLst/>
            </a:prstGeom>
            <a:solidFill>
              <a:srgbClr val="008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1" name="Rectangle 877"/>
            <p:cNvSpPr>
              <a:spLocks noChangeArrowheads="1"/>
            </p:cNvSpPr>
            <p:nvPr/>
          </p:nvSpPr>
          <p:spPr bwMode="auto">
            <a:xfrm>
              <a:off x="3404" y="3432"/>
              <a:ext cx="768" cy="6"/>
            </a:xfrm>
            <a:prstGeom prst="rect">
              <a:avLst/>
            </a:prstGeom>
            <a:solidFill>
              <a:srgbClr val="007E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02" name="Picture 878"/>
            <p:cNvPicPr>
              <a:picLocks noChangeAspect="1" noChangeArrowheads="1"/>
            </p:cNvPicPr>
            <p:nvPr/>
          </p:nvPicPr>
          <p:blipFill>
            <a:blip r:embed="rId180"/>
            <a:srcRect/>
            <a:stretch>
              <a:fillRect/>
            </a:stretch>
          </p:blipFill>
          <p:spPr bwMode="auto">
            <a:xfrm>
              <a:off x="3404" y="3432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3" name="Rectangle 879"/>
            <p:cNvSpPr>
              <a:spLocks noChangeArrowheads="1"/>
            </p:cNvSpPr>
            <p:nvPr/>
          </p:nvSpPr>
          <p:spPr bwMode="auto">
            <a:xfrm>
              <a:off x="3404" y="3432"/>
              <a:ext cx="768" cy="6"/>
            </a:xfrm>
            <a:prstGeom prst="rect">
              <a:avLst/>
            </a:prstGeom>
            <a:solidFill>
              <a:srgbClr val="007E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4" name="Rectangle 880"/>
            <p:cNvSpPr>
              <a:spLocks noChangeArrowheads="1"/>
            </p:cNvSpPr>
            <p:nvPr/>
          </p:nvSpPr>
          <p:spPr bwMode="auto">
            <a:xfrm>
              <a:off x="3404" y="3438"/>
              <a:ext cx="768" cy="7"/>
            </a:xfrm>
            <a:prstGeom prst="rect">
              <a:avLst/>
            </a:prstGeom>
            <a:solidFill>
              <a:srgbClr val="007C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05" name="Picture 881"/>
            <p:cNvPicPr>
              <a:picLocks noChangeAspect="1" noChangeArrowheads="1"/>
            </p:cNvPicPr>
            <p:nvPr/>
          </p:nvPicPr>
          <p:blipFill>
            <a:blip r:embed="rId181"/>
            <a:srcRect/>
            <a:stretch>
              <a:fillRect/>
            </a:stretch>
          </p:blipFill>
          <p:spPr bwMode="auto">
            <a:xfrm>
              <a:off x="3404" y="3438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6" name="Rectangle 882"/>
            <p:cNvSpPr>
              <a:spLocks noChangeArrowheads="1"/>
            </p:cNvSpPr>
            <p:nvPr/>
          </p:nvSpPr>
          <p:spPr bwMode="auto">
            <a:xfrm>
              <a:off x="3404" y="3438"/>
              <a:ext cx="768" cy="7"/>
            </a:xfrm>
            <a:prstGeom prst="rect">
              <a:avLst/>
            </a:prstGeom>
            <a:solidFill>
              <a:srgbClr val="007C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7" name="Rectangle 883"/>
            <p:cNvSpPr>
              <a:spLocks noChangeArrowheads="1"/>
            </p:cNvSpPr>
            <p:nvPr/>
          </p:nvSpPr>
          <p:spPr bwMode="auto">
            <a:xfrm>
              <a:off x="3404" y="3445"/>
              <a:ext cx="768" cy="6"/>
            </a:xfrm>
            <a:prstGeom prst="rect">
              <a:avLst/>
            </a:prstGeom>
            <a:solidFill>
              <a:srgbClr val="007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08" name="Picture 884"/>
            <p:cNvPicPr>
              <a:picLocks noChangeAspect="1" noChangeArrowheads="1"/>
            </p:cNvPicPr>
            <p:nvPr/>
          </p:nvPicPr>
          <p:blipFill>
            <a:blip r:embed="rId182"/>
            <a:srcRect/>
            <a:stretch>
              <a:fillRect/>
            </a:stretch>
          </p:blipFill>
          <p:spPr bwMode="auto">
            <a:xfrm>
              <a:off x="3404" y="3445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9" name="Rectangle 885"/>
            <p:cNvSpPr>
              <a:spLocks noChangeArrowheads="1"/>
            </p:cNvSpPr>
            <p:nvPr/>
          </p:nvSpPr>
          <p:spPr bwMode="auto">
            <a:xfrm>
              <a:off x="3404" y="3445"/>
              <a:ext cx="768" cy="6"/>
            </a:xfrm>
            <a:prstGeom prst="rect">
              <a:avLst/>
            </a:prstGeom>
            <a:solidFill>
              <a:srgbClr val="007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0" name="Rectangle 886"/>
            <p:cNvSpPr>
              <a:spLocks noChangeArrowheads="1"/>
            </p:cNvSpPr>
            <p:nvPr/>
          </p:nvSpPr>
          <p:spPr bwMode="auto">
            <a:xfrm>
              <a:off x="3404" y="3451"/>
              <a:ext cx="768" cy="14"/>
            </a:xfrm>
            <a:prstGeom prst="rect">
              <a:avLst/>
            </a:prstGeom>
            <a:solidFill>
              <a:srgbClr val="0079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11" name="Picture 887"/>
            <p:cNvPicPr>
              <a:picLocks noChangeAspect="1" noChangeArrowheads="1"/>
            </p:cNvPicPr>
            <p:nvPr/>
          </p:nvPicPr>
          <p:blipFill>
            <a:blip r:embed="rId183"/>
            <a:srcRect/>
            <a:stretch>
              <a:fillRect/>
            </a:stretch>
          </p:blipFill>
          <p:spPr bwMode="auto">
            <a:xfrm>
              <a:off x="3404" y="3451"/>
              <a:ext cx="768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12" name="Rectangle 888"/>
            <p:cNvSpPr>
              <a:spLocks noChangeArrowheads="1"/>
            </p:cNvSpPr>
            <p:nvPr/>
          </p:nvSpPr>
          <p:spPr bwMode="auto">
            <a:xfrm>
              <a:off x="3404" y="3451"/>
              <a:ext cx="768" cy="14"/>
            </a:xfrm>
            <a:prstGeom prst="rect">
              <a:avLst/>
            </a:prstGeom>
            <a:solidFill>
              <a:srgbClr val="0079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3" name="Rectangle 889"/>
            <p:cNvSpPr>
              <a:spLocks noChangeArrowheads="1"/>
            </p:cNvSpPr>
            <p:nvPr/>
          </p:nvSpPr>
          <p:spPr bwMode="auto">
            <a:xfrm>
              <a:off x="3404" y="3465"/>
              <a:ext cx="768" cy="6"/>
            </a:xfrm>
            <a:prstGeom prst="rect">
              <a:avLst/>
            </a:prstGeom>
            <a:solidFill>
              <a:srgbClr val="0077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14" name="Picture 890"/>
            <p:cNvPicPr>
              <a:picLocks noChangeAspect="1" noChangeArrowheads="1"/>
            </p:cNvPicPr>
            <p:nvPr/>
          </p:nvPicPr>
          <p:blipFill>
            <a:blip r:embed="rId184"/>
            <a:srcRect/>
            <a:stretch>
              <a:fillRect/>
            </a:stretch>
          </p:blipFill>
          <p:spPr bwMode="auto">
            <a:xfrm>
              <a:off x="3404" y="3465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15" name="Rectangle 891"/>
            <p:cNvSpPr>
              <a:spLocks noChangeArrowheads="1"/>
            </p:cNvSpPr>
            <p:nvPr/>
          </p:nvSpPr>
          <p:spPr bwMode="auto">
            <a:xfrm>
              <a:off x="3404" y="3465"/>
              <a:ext cx="768" cy="6"/>
            </a:xfrm>
            <a:prstGeom prst="rect">
              <a:avLst/>
            </a:prstGeom>
            <a:solidFill>
              <a:srgbClr val="0077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6" name="Rectangle 892"/>
            <p:cNvSpPr>
              <a:spLocks noChangeArrowheads="1"/>
            </p:cNvSpPr>
            <p:nvPr/>
          </p:nvSpPr>
          <p:spPr bwMode="auto">
            <a:xfrm>
              <a:off x="3404" y="3471"/>
              <a:ext cx="768" cy="13"/>
            </a:xfrm>
            <a:prstGeom prst="rect">
              <a:avLst/>
            </a:prstGeom>
            <a:solidFill>
              <a:srgbClr val="0076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17" name="Picture 893"/>
            <p:cNvPicPr>
              <a:picLocks noChangeAspect="1" noChangeArrowheads="1"/>
            </p:cNvPicPr>
            <p:nvPr/>
          </p:nvPicPr>
          <p:blipFill>
            <a:blip r:embed="rId185"/>
            <a:srcRect/>
            <a:stretch>
              <a:fillRect/>
            </a:stretch>
          </p:blipFill>
          <p:spPr bwMode="auto">
            <a:xfrm>
              <a:off x="3404" y="3471"/>
              <a:ext cx="768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18" name="Rectangle 894"/>
            <p:cNvSpPr>
              <a:spLocks noChangeArrowheads="1"/>
            </p:cNvSpPr>
            <p:nvPr/>
          </p:nvSpPr>
          <p:spPr bwMode="auto">
            <a:xfrm>
              <a:off x="3404" y="3471"/>
              <a:ext cx="768" cy="13"/>
            </a:xfrm>
            <a:prstGeom prst="rect">
              <a:avLst/>
            </a:prstGeom>
            <a:solidFill>
              <a:srgbClr val="0076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9" name="Rectangle 895"/>
            <p:cNvSpPr>
              <a:spLocks noChangeArrowheads="1"/>
            </p:cNvSpPr>
            <p:nvPr/>
          </p:nvSpPr>
          <p:spPr bwMode="auto">
            <a:xfrm>
              <a:off x="3404" y="3484"/>
              <a:ext cx="768" cy="7"/>
            </a:xfrm>
            <a:prstGeom prst="rect">
              <a:avLst/>
            </a:prstGeom>
            <a:solidFill>
              <a:srgbClr val="0074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20" name="Picture 896"/>
            <p:cNvPicPr>
              <a:picLocks noChangeAspect="1" noChangeArrowheads="1"/>
            </p:cNvPicPr>
            <p:nvPr/>
          </p:nvPicPr>
          <p:blipFill>
            <a:blip r:embed="rId186"/>
            <a:srcRect/>
            <a:stretch>
              <a:fillRect/>
            </a:stretch>
          </p:blipFill>
          <p:spPr bwMode="auto">
            <a:xfrm>
              <a:off x="3404" y="3484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21" name="Rectangle 897"/>
            <p:cNvSpPr>
              <a:spLocks noChangeArrowheads="1"/>
            </p:cNvSpPr>
            <p:nvPr/>
          </p:nvSpPr>
          <p:spPr bwMode="auto">
            <a:xfrm>
              <a:off x="3404" y="3484"/>
              <a:ext cx="768" cy="7"/>
            </a:xfrm>
            <a:prstGeom prst="rect">
              <a:avLst/>
            </a:prstGeom>
            <a:solidFill>
              <a:srgbClr val="0074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2" name="Rectangle 898"/>
            <p:cNvSpPr>
              <a:spLocks noChangeArrowheads="1"/>
            </p:cNvSpPr>
            <p:nvPr/>
          </p:nvSpPr>
          <p:spPr bwMode="auto">
            <a:xfrm>
              <a:off x="3404" y="3491"/>
              <a:ext cx="768" cy="6"/>
            </a:xfrm>
            <a:prstGeom prst="rect">
              <a:avLst/>
            </a:prstGeom>
            <a:solidFill>
              <a:srgbClr val="0072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23" name="Picture 899"/>
            <p:cNvPicPr>
              <a:picLocks noChangeAspect="1" noChangeArrowheads="1"/>
            </p:cNvPicPr>
            <p:nvPr/>
          </p:nvPicPr>
          <p:blipFill>
            <a:blip r:embed="rId187"/>
            <a:srcRect/>
            <a:stretch>
              <a:fillRect/>
            </a:stretch>
          </p:blipFill>
          <p:spPr bwMode="auto">
            <a:xfrm>
              <a:off x="3404" y="3491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24" name="Rectangle 900"/>
            <p:cNvSpPr>
              <a:spLocks noChangeArrowheads="1"/>
            </p:cNvSpPr>
            <p:nvPr/>
          </p:nvSpPr>
          <p:spPr bwMode="auto">
            <a:xfrm>
              <a:off x="3404" y="3491"/>
              <a:ext cx="768" cy="6"/>
            </a:xfrm>
            <a:prstGeom prst="rect">
              <a:avLst/>
            </a:prstGeom>
            <a:solidFill>
              <a:srgbClr val="0072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5" name="Rectangle 901"/>
            <p:cNvSpPr>
              <a:spLocks noChangeArrowheads="1"/>
            </p:cNvSpPr>
            <p:nvPr/>
          </p:nvSpPr>
          <p:spPr bwMode="auto">
            <a:xfrm>
              <a:off x="3404" y="3497"/>
              <a:ext cx="768" cy="7"/>
            </a:xfrm>
            <a:prstGeom prst="rect">
              <a:avLst/>
            </a:prstGeom>
            <a:solidFill>
              <a:srgbClr val="00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26" name="Picture 902"/>
            <p:cNvPicPr>
              <a:picLocks noChangeAspect="1" noChangeArrowheads="1"/>
            </p:cNvPicPr>
            <p:nvPr/>
          </p:nvPicPr>
          <p:blipFill>
            <a:blip r:embed="rId188"/>
            <a:srcRect/>
            <a:stretch>
              <a:fillRect/>
            </a:stretch>
          </p:blipFill>
          <p:spPr bwMode="auto">
            <a:xfrm>
              <a:off x="3404" y="3497"/>
              <a:ext cx="768" cy="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27" name="Rectangle 903"/>
            <p:cNvSpPr>
              <a:spLocks noChangeArrowheads="1"/>
            </p:cNvSpPr>
            <p:nvPr/>
          </p:nvSpPr>
          <p:spPr bwMode="auto">
            <a:xfrm>
              <a:off x="3404" y="3497"/>
              <a:ext cx="768" cy="7"/>
            </a:xfrm>
            <a:prstGeom prst="rect">
              <a:avLst/>
            </a:prstGeom>
            <a:solidFill>
              <a:srgbClr val="00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8" name="Rectangle 904"/>
            <p:cNvSpPr>
              <a:spLocks noChangeArrowheads="1"/>
            </p:cNvSpPr>
            <p:nvPr/>
          </p:nvSpPr>
          <p:spPr bwMode="auto">
            <a:xfrm>
              <a:off x="3404" y="3504"/>
              <a:ext cx="768" cy="6"/>
            </a:xfrm>
            <a:prstGeom prst="rect">
              <a:avLst/>
            </a:prstGeom>
            <a:solidFill>
              <a:srgbClr val="006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929" name="Picture 905"/>
            <p:cNvPicPr>
              <a:picLocks noChangeAspect="1" noChangeArrowheads="1"/>
            </p:cNvPicPr>
            <p:nvPr/>
          </p:nvPicPr>
          <p:blipFill>
            <a:blip r:embed="rId189"/>
            <a:srcRect/>
            <a:stretch>
              <a:fillRect/>
            </a:stretch>
          </p:blipFill>
          <p:spPr bwMode="auto">
            <a:xfrm>
              <a:off x="3404" y="3504"/>
              <a:ext cx="768" cy="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30" name="Rectangle 906"/>
            <p:cNvSpPr>
              <a:spLocks noChangeArrowheads="1"/>
            </p:cNvSpPr>
            <p:nvPr/>
          </p:nvSpPr>
          <p:spPr bwMode="auto">
            <a:xfrm>
              <a:off x="3404" y="3504"/>
              <a:ext cx="768" cy="6"/>
            </a:xfrm>
            <a:prstGeom prst="rect">
              <a:avLst/>
            </a:prstGeom>
            <a:solidFill>
              <a:srgbClr val="006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1" name="Rectangle 907"/>
            <p:cNvSpPr>
              <a:spLocks noChangeArrowheads="1"/>
            </p:cNvSpPr>
            <p:nvPr/>
          </p:nvSpPr>
          <p:spPr bwMode="auto">
            <a:xfrm>
              <a:off x="3414" y="3178"/>
              <a:ext cx="754" cy="322"/>
            </a:xfrm>
            <a:prstGeom prst="rect">
              <a:avLst/>
            </a:prstGeom>
            <a:noFill/>
            <a:ln w="6350" cap="rnd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2" name="Rectangle 908"/>
            <p:cNvSpPr>
              <a:spLocks noChangeArrowheads="1"/>
            </p:cNvSpPr>
            <p:nvPr/>
          </p:nvSpPr>
          <p:spPr bwMode="auto">
            <a:xfrm>
              <a:off x="3537" y="3196"/>
              <a:ext cx="556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Transfer Balance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3" name="Rectangle 909"/>
            <p:cNvSpPr>
              <a:spLocks noChangeArrowheads="1"/>
            </p:cNvSpPr>
            <p:nvPr/>
          </p:nvSpPr>
          <p:spPr bwMode="auto">
            <a:xfrm>
              <a:off x="3423" y="3282"/>
              <a:ext cx="737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Responsibility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to </a:t>
              </a: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other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4" name="Rectangle 910"/>
            <p:cNvSpPr>
              <a:spLocks noChangeArrowheads="1"/>
            </p:cNvSpPr>
            <p:nvPr/>
          </p:nvSpPr>
          <p:spPr bwMode="auto">
            <a:xfrm>
              <a:off x="3730" y="3386"/>
              <a:ext cx="157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BRP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5" name="Line 911"/>
            <p:cNvSpPr>
              <a:spLocks noChangeShapeType="1"/>
            </p:cNvSpPr>
            <p:nvPr/>
          </p:nvSpPr>
          <p:spPr bwMode="auto">
            <a:xfrm flipV="1">
              <a:off x="1958" y="1868"/>
              <a:ext cx="634" cy="222"/>
            </a:xfrm>
            <a:prstGeom prst="line">
              <a:avLst/>
            </a:prstGeom>
            <a:noFill/>
            <a:ln w="1270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6" name="Line 912"/>
            <p:cNvSpPr>
              <a:spLocks noChangeShapeType="1"/>
            </p:cNvSpPr>
            <p:nvPr/>
          </p:nvSpPr>
          <p:spPr bwMode="auto">
            <a:xfrm>
              <a:off x="2866" y="1868"/>
              <a:ext cx="662" cy="222"/>
            </a:xfrm>
            <a:prstGeom prst="line">
              <a:avLst/>
            </a:prstGeom>
            <a:noFill/>
            <a:ln w="1270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9" name="Line 915"/>
            <p:cNvSpPr>
              <a:spLocks noChangeShapeType="1"/>
            </p:cNvSpPr>
            <p:nvPr/>
          </p:nvSpPr>
          <p:spPr bwMode="auto">
            <a:xfrm>
              <a:off x="2729" y="3277"/>
              <a:ext cx="1" cy="482"/>
            </a:xfrm>
            <a:prstGeom prst="line">
              <a:avLst/>
            </a:prstGeom>
            <a:noFill/>
            <a:ln w="1270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0" name="Line 916"/>
            <p:cNvSpPr>
              <a:spLocks noChangeShapeType="1"/>
            </p:cNvSpPr>
            <p:nvPr/>
          </p:nvSpPr>
          <p:spPr bwMode="auto">
            <a:xfrm flipH="1">
              <a:off x="2797" y="2498"/>
              <a:ext cx="731" cy="408"/>
            </a:xfrm>
            <a:prstGeom prst="line">
              <a:avLst/>
            </a:prstGeom>
            <a:noFill/>
            <a:ln w="1270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1" name="Line 917"/>
            <p:cNvSpPr>
              <a:spLocks noChangeShapeType="1"/>
            </p:cNvSpPr>
            <p:nvPr/>
          </p:nvSpPr>
          <p:spPr bwMode="auto">
            <a:xfrm>
              <a:off x="1958" y="2498"/>
              <a:ext cx="702" cy="408"/>
            </a:xfrm>
            <a:prstGeom prst="line">
              <a:avLst/>
            </a:prstGeom>
            <a:noFill/>
            <a:ln w="1270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2" name="Line 918"/>
            <p:cNvSpPr>
              <a:spLocks noChangeShapeType="1"/>
            </p:cNvSpPr>
            <p:nvPr/>
          </p:nvSpPr>
          <p:spPr bwMode="auto">
            <a:xfrm>
              <a:off x="2712" y="1200"/>
              <a:ext cx="1" cy="297"/>
            </a:xfrm>
            <a:prstGeom prst="line">
              <a:avLst/>
            </a:prstGeom>
            <a:noFill/>
            <a:ln w="1270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3" name="Rectangle 919"/>
            <p:cNvSpPr>
              <a:spLocks noChangeArrowheads="1"/>
            </p:cNvSpPr>
            <p:nvPr/>
          </p:nvSpPr>
          <p:spPr bwMode="auto">
            <a:xfrm>
              <a:off x="3078" y="690"/>
              <a:ext cx="386" cy="25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4" name="Freeform 920"/>
            <p:cNvSpPr>
              <a:spLocks/>
            </p:cNvSpPr>
            <p:nvPr/>
          </p:nvSpPr>
          <p:spPr bwMode="auto">
            <a:xfrm>
              <a:off x="3083" y="693"/>
              <a:ext cx="377" cy="247"/>
            </a:xfrm>
            <a:custGeom>
              <a:avLst/>
              <a:gdLst/>
              <a:ahLst/>
              <a:cxnLst>
                <a:cxn ang="0">
                  <a:pos x="250" y="605"/>
                </a:cxn>
                <a:cxn ang="0">
                  <a:pos x="748" y="605"/>
                </a:cxn>
                <a:cxn ang="0">
                  <a:pos x="998" y="303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250" y="0"/>
                </a:cxn>
                <a:cxn ang="0">
                  <a:pos x="0" y="303"/>
                </a:cxn>
                <a:cxn ang="0">
                  <a:pos x="250" y="605"/>
                </a:cxn>
              </a:cxnLst>
              <a:rect l="0" t="0" r="r" b="b"/>
              <a:pathLst>
                <a:path w="998" h="605">
                  <a:moveTo>
                    <a:pt x="250" y="605"/>
                  </a:moveTo>
                  <a:lnTo>
                    <a:pt x="748" y="605"/>
                  </a:lnTo>
                  <a:cubicBezTo>
                    <a:pt x="886" y="605"/>
                    <a:pt x="998" y="470"/>
                    <a:pt x="998" y="303"/>
                  </a:cubicBezTo>
                  <a:cubicBezTo>
                    <a:pt x="998" y="136"/>
                    <a:pt x="886" y="0"/>
                    <a:pt x="748" y="0"/>
                  </a:cubicBezTo>
                  <a:cubicBezTo>
                    <a:pt x="748" y="0"/>
                    <a:pt x="748" y="0"/>
                    <a:pt x="748" y="0"/>
                  </a:cubicBezTo>
                  <a:lnTo>
                    <a:pt x="748" y="0"/>
                  </a:lnTo>
                  <a:lnTo>
                    <a:pt x="250" y="0"/>
                  </a:lnTo>
                  <a:cubicBezTo>
                    <a:pt x="112" y="0"/>
                    <a:pt x="0" y="136"/>
                    <a:pt x="0" y="303"/>
                  </a:cubicBezTo>
                  <a:cubicBezTo>
                    <a:pt x="0" y="470"/>
                    <a:pt x="112" y="605"/>
                    <a:pt x="250" y="60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5" name="Rectangle 921"/>
            <p:cNvSpPr>
              <a:spLocks noChangeArrowheads="1"/>
            </p:cNvSpPr>
            <p:nvPr/>
          </p:nvSpPr>
          <p:spPr bwMode="auto">
            <a:xfrm>
              <a:off x="3078" y="690"/>
              <a:ext cx="386" cy="25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6" name="Rectangle 922"/>
            <p:cNvSpPr>
              <a:spLocks noChangeArrowheads="1"/>
            </p:cNvSpPr>
            <p:nvPr/>
          </p:nvSpPr>
          <p:spPr bwMode="auto">
            <a:xfrm>
              <a:off x="3078" y="684"/>
              <a:ext cx="393" cy="26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7" name="Freeform 923"/>
            <p:cNvSpPr>
              <a:spLocks/>
            </p:cNvSpPr>
            <p:nvPr/>
          </p:nvSpPr>
          <p:spPr bwMode="auto">
            <a:xfrm>
              <a:off x="3080" y="690"/>
              <a:ext cx="383" cy="254"/>
            </a:xfrm>
            <a:custGeom>
              <a:avLst/>
              <a:gdLst/>
              <a:ahLst/>
              <a:cxnLst>
                <a:cxn ang="0">
                  <a:pos x="806" y="600"/>
                </a:cxn>
                <a:cxn ang="0">
                  <a:pos x="849" y="583"/>
                </a:cxn>
                <a:cxn ang="0">
                  <a:pos x="928" y="520"/>
                </a:cxn>
                <a:cxn ang="0">
                  <a:pos x="956" y="477"/>
                </a:cxn>
                <a:cxn ang="0">
                  <a:pos x="994" y="370"/>
                </a:cxn>
                <a:cxn ang="0">
                  <a:pos x="998" y="312"/>
                </a:cxn>
                <a:cxn ang="0">
                  <a:pos x="979" y="196"/>
                </a:cxn>
                <a:cxn ang="0">
                  <a:pos x="957" y="147"/>
                </a:cxn>
                <a:cxn ang="0">
                  <a:pos x="891" y="66"/>
                </a:cxn>
                <a:cxn ang="0">
                  <a:pos x="851" y="40"/>
                </a:cxn>
                <a:cxn ang="0">
                  <a:pos x="756" y="16"/>
                </a:cxn>
                <a:cxn ang="0">
                  <a:pos x="211" y="22"/>
                </a:cxn>
                <a:cxn ang="0">
                  <a:pos x="123" y="67"/>
                </a:cxn>
                <a:cxn ang="0">
                  <a:pos x="88" y="102"/>
                </a:cxn>
                <a:cxn ang="0">
                  <a:pos x="36" y="197"/>
                </a:cxn>
                <a:cxn ang="0">
                  <a:pos x="21" y="251"/>
                </a:cxn>
                <a:cxn ang="0">
                  <a:pos x="21" y="372"/>
                </a:cxn>
                <a:cxn ang="0">
                  <a:pos x="36" y="426"/>
                </a:cxn>
                <a:cxn ang="0">
                  <a:pos x="88" y="521"/>
                </a:cxn>
                <a:cxn ang="0">
                  <a:pos x="123" y="555"/>
                </a:cxn>
                <a:cxn ang="0">
                  <a:pos x="211" y="600"/>
                </a:cxn>
                <a:cxn ang="0">
                  <a:pos x="266" y="614"/>
                </a:cxn>
                <a:cxn ang="0">
                  <a:pos x="206" y="615"/>
                </a:cxn>
                <a:cxn ang="0">
                  <a:pos x="114" y="568"/>
                </a:cxn>
                <a:cxn ang="0">
                  <a:pos x="75" y="530"/>
                </a:cxn>
                <a:cxn ang="0">
                  <a:pos x="21" y="433"/>
                </a:cxn>
                <a:cxn ang="0">
                  <a:pos x="5" y="373"/>
                </a:cxn>
                <a:cxn ang="0">
                  <a:pos x="5" y="250"/>
                </a:cxn>
                <a:cxn ang="0">
                  <a:pos x="21" y="190"/>
                </a:cxn>
                <a:cxn ang="0">
                  <a:pos x="75" y="93"/>
                </a:cxn>
                <a:cxn ang="0">
                  <a:pos x="114" y="54"/>
                </a:cxn>
                <a:cxn ang="0">
                  <a:pos x="206" y="7"/>
                </a:cxn>
                <a:cxn ang="0">
                  <a:pos x="757" y="1"/>
                </a:cxn>
                <a:cxn ang="0">
                  <a:pos x="856" y="25"/>
                </a:cxn>
                <a:cxn ang="0">
                  <a:pos x="902" y="55"/>
                </a:cxn>
                <a:cxn ang="0">
                  <a:pos x="970" y="138"/>
                </a:cxn>
                <a:cxn ang="0">
                  <a:pos x="994" y="191"/>
                </a:cxn>
                <a:cxn ang="0">
                  <a:pos x="1014" y="311"/>
                </a:cxn>
                <a:cxn ang="0">
                  <a:pos x="1009" y="375"/>
                </a:cxn>
                <a:cxn ang="0">
                  <a:pos x="971" y="484"/>
                </a:cxn>
                <a:cxn ang="0">
                  <a:pos x="939" y="531"/>
                </a:cxn>
                <a:cxn ang="0">
                  <a:pos x="858" y="596"/>
                </a:cxn>
                <a:cxn ang="0">
                  <a:pos x="807" y="615"/>
                </a:cxn>
                <a:cxn ang="0">
                  <a:pos x="250" y="613"/>
                </a:cxn>
              </a:cxnLst>
              <a:rect l="0" t="0" r="r" b="b"/>
              <a:pathLst>
                <a:path w="1014" h="622">
                  <a:moveTo>
                    <a:pt x="258" y="605"/>
                  </a:moveTo>
                  <a:lnTo>
                    <a:pt x="756" y="605"/>
                  </a:lnTo>
                  <a:lnTo>
                    <a:pt x="806" y="600"/>
                  </a:lnTo>
                  <a:lnTo>
                    <a:pt x="804" y="600"/>
                  </a:lnTo>
                  <a:lnTo>
                    <a:pt x="851" y="582"/>
                  </a:lnTo>
                  <a:lnTo>
                    <a:pt x="849" y="583"/>
                  </a:lnTo>
                  <a:lnTo>
                    <a:pt x="892" y="555"/>
                  </a:lnTo>
                  <a:lnTo>
                    <a:pt x="891" y="556"/>
                  </a:lnTo>
                  <a:lnTo>
                    <a:pt x="928" y="520"/>
                  </a:lnTo>
                  <a:lnTo>
                    <a:pt x="927" y="521"/>
                  </a:lnTo>
                  <a:lnTo>
                    <a:pt x="957" y="476"/>
                  </a:lnTo>
                  <a:lnTo>
                    <a:pt x="956" y="477"/>
                  </a:lnTo>
                  <a:lnTo>
                    <a:pt x="979" y="426"/>
                  </a:lnTo>
                  <a:lnTo>
                    <a:pt x="979" y="427"/>
                  </a:lnTo>
                  <a:lnTo>
                    <a:pt x="994" y="370"/>
                  </a:lnTo>
                  <a:lnTo>
                    <a:pt x="993" y="372"/>
                  </a:lnTo>
                  <a:lnTo>
                    <a:pt x="998" y="311"/>
                  </a:lnTo>
                  <a:lnTo>
                    <a:pt x="998" y="312"/>
                  </a:lnTo>
                  <a:lnTo>
                    <a:pt x="993" y="251"/>
                  </a:lnTo>
                  <a:lnTo>
                    <a:pt x="994" y="253"/>
                  </a:lnTo>
                  <a:lnTo>
                    <a:pt x="979" y="196"/>
                  </a:lnTo>
                  <a:lnTo>
                    <a:pt x="979" y="197"/>
                  </a:lnTo>
                  <a:lnTo>
                    <a:pt x="956" y="146"/>
                  </a:lnTo>
                  <a:lnTo>
                    <a:pt x="957" y="147"/>
                  </a:lnTo>
                  <a:lnTo>
                    <a:pt x="927" y="102"/>
                  </a:lnTo>
                  <a:lnTo>
                    <a:pt x="928" y="103"/>
                  </a:lnTo>
                  <a:lnTo>
                    <a:pt x="891" y="66"/>
                  </a:lnTo>
                  <a:lnTo>
                    <a:pt x="892" y="67"/>
                  </a:lnTo>
                  <a:lnTo>
                    <a:pt x="849" y="39"/>
                  </a:lnTo>
                  <a:lnTo>
                    <a:pt x="851" y="40"/>
                  </a:lnTo>
                  <a:lnTo>
                    <a:pt x="804" y="22"/>
                  </a:lnTo>
                  <a:lnTo>
                    <a:pt x="806" y="22"/>
                  </a:lnTo>
                  <a:lnTo>
                    <a:pt x="756" y="16"/>
                  </a:lnTo>
                  <a:lnTo>
                    <a:pt x="258" y="16"/>
                  </a:lnTo>
                  <a:lnTo>
                    <a:pt x="209" y="22"/>
                  </a:lnTo>
                  <a:lnTo>
                    <a:pt x="211" y="22"/>
                  </a:lnTo>
                  <a:lnTo>
                    <a:pt x="164" y="40"/>
                  </a:lnTo>
                  <a:lnTo>
                    <a:pt x="166" y="39"/>
                  </a:lnTo>
                  <a:lnTo>
                    <a:pt x="123" y="67"/>
                  </a:lnTo>
                  <a:lnTo>
                    <a:pt x="124" y="66"/>
                  </a:lnTo>
                  <a:lnTo>
                    <a:pt x="87" y="103"/>
                  </a:lnTo>
                  <a:lnTo>
                    <a:pt x="88" y="102"/>
                  </a:lnTo>
                  <a:lnTo>
                    <a:pt x="58" y="147"/>
                  </a:lnTo>
                  <a:lnTo>
                    <a:pt x="59" y="146"/>
                  </a:lnTo>
                  <a:lnTo>
                    <a:pt x="36" y="197"/>
                  </a:lnTo>
                  <a:lnTo>
                    <a:pt x="36" y="196"/>
                  </a:lnTo>
                  <a:lnTo>
                    <a:pt x="21" y="253"/>
                  </a:lnTo>
                  <a:lnTo>
                    <a:pt x="21" y="251"/>
                  </a:lnTo>
                  <a:lnTo>
                    <a:pt x="16" y="312"/>
                  </a:lnTo>
                  <a:lnTo>
                    <a:pt x="16" y="311"/>
                  </a:lnTo>
                  <a:lnTo>
                    <a:pt x="21" y="372"/>
                  </a:lnTo>
                  <a:lnTo>
                    <a:pt x="21" y="370"/>
                  </a:lnTo>
                  <a:lnTo>
                    <a:pt x="36" y="427"/>
                  </a:lnTo>
                  <a:lnTo>
                    <a:pt x="36" y="426"/>
                  </a:lnTo>
                  <a:lnTo>
                    <a:pt x="59" y="477"/>
                  </a:lnTo>
                  <a:lnTo>
                    <a:pt x="58" y="476"/>
                  </a:lnTo>
                  <a:lnTo>
                    <a:pt x="88" y="521"/>
                  </a:lnTo>
                  <a:lnTo>
                    <a:pt x="87" y="520"/>
                  </a:lnTo>
                  <a:lnTo>
                    <a:pt x="124" y="556"/>
                  </a:lnTo>
                  <a:lnTo>
                    <a:pt x="123" y="555"/>
                  </a:lnTo>
                  <a:lnTo>
                    <a:pt x="166" y="583"/>
                  </a:lnTo>
                  <a:lnTo>
                    <a:pt x="164" y="582"/>
                  </a:lnTo>
                  <a:lnTo>
                    <a:pt x="211" y="600"/>
                  </a:lnTo>
                  <a:lnTo>
                    <a:pt x="209" y="600"/>
                  </a:lnTo>
                  <a:lnTo>
                    <a:pt x="259" y="606"/>
                  </a:lnTo>
                  <a:cubicBezTo>
                    <a:pt x="264" y="606"/>
                    <a:pt x="267" y="610"/>
                    <a:pt x="266" y="614"/>
                  </a:cubicBezTo>
                  <a:cubicBezTo>
                    <a:pt x="266" y="619"/>
                    <a:pt x="262" y="622"/>
                    <a:pt x="258" y="621"/>
                  </a:cubicBezTo>
                  <a:lnTo>
                    <a:pt x="208" y="615"/>
                  </a:lnTo>
                  <a:cubicBezTo>
                    <a:pt x="207" y="615"/>
                    <a:pt x="206" y="615"/>
                    <a:pt x="206" y="615"/>
                  </a:cubicBezTo>
                  <a:lnTo>
                    <a:pt x="159" y="597"/>
                  </a:lnTo>
                  <a:cubicBezTo>
                    <a:pt x="158" y="597"/>
                    <a:pt x="158" y="596"/>
                    <a:pt x="157" y="596"/>
                  </a:cubicBezTo>
                  <a:lnTo>
                    <a:pt x="114" y="568"/>
                  </a:lnTo>
                  <a:cubicBezTo>
                    <a:pt x="114" y="568"/>
                    <a:pt x="113" y="568"/>
                    <a:pt x="113" y="567"/>
                  </a:cubicBezTo>
                  <a:lnTo>
                    <a:pt x="76" y="531"/>
                  </a:lnTo>
                  <a:cubicBezTo>
                    <a:pt x="75" y="531"/>
                    <a:pt x="75" y="530"/>
                    <a:pt x="75" y="530"/>
                  </a:cubicBezTo>
                  <a:lnTo>
                    <a:pt x="45" y="485"/>
                  </a:lnTo>
                  <a:cubicBezTo>
                    <a:pt x="45" y="485"/>
                    <a:pt x="44" y="484"/>
                    <a:pt x="44" y="484"/>
                  </a:cubicBezTo>
                  <a:lnTo>
                    <a:pt x="21" y="433"/>
                  </a:lnTo>
                  <a:cubicBezTo>
                    <a:pt x="21" y="432"/>
                    <a:pt x="21" y="432"/>
                    <a:pt x="21" y="432"/>
                  </a:cubicBezTo>
                  <a:lnTo>
                    <a:pt x="6" y="375"/>
                  </a:lnTo>
                  <a:cubicBezTo>
                    <a:pt x="6" y="374"/>
                    <a:pt x="6" y="374"/>
                    <a:pt x="5" y="373"/>
                  </a:cubicBezTo>
                  <a:lnTo>
                    <a:pt x="0" y="312"/>
                  </a:lnTo>
                  <a:cubicBezTo>
                    <a:pt x="0" y="312"/>
                    <a:pt x="0" y="311"/>
                    <a:pt x="0" y="311"/>
                  </a:cubicBezTo>
                  <a:lnTo>
                    <a:pt x="5" y="250"/>
                  </a:lnTo>
                  <a:cubicBezTo>
                    <a:pt x="6" y="249"/>
                    <a:pt x="6" y="249"/>
                    <a:pt x="6" y="248"/>
                  </a:cubicBezTo>
                  <a:lnTo>
                    <a:pt x="21" y="191"/>
                  </a:lnTo>
                  <a:cubicBezTo>
                    <a:pt x="21" y="191"/>
                    <a:pt x="21" y="191"/>
                    <a:pt x="21" y="190"/>
                  </a:cubicBezTo>
                  <a:lnTo>
                    <a:pt x="44" y="139"/>
                  </a:lnTo>
                  <a:cubicBezTo>
                    <a:pt x="44" y="139"/>
                    <a:pt x="45" y="138"/>
                    <a:pt x="45" y="138"/>
                  </a:cubicBezTo>
                  <a:lnTo>
                    <a:pt x="75" y="93"/>
                  </a:lnTo>
                  <a:cubicBezTo>
                    <a:pt x="75" y="93"/>
                    <a:pt x="75" y="92"/>
                    <a:pt x="76" y="92"/>
                  </a:cubicBezTo>
                  <a:lnTo>
                    <a:pt x="113" y="55"/>
                  </a:lnTo>
                  <a:cubicBezTo>
                    <a:pt x="113" y="54"/>
                    <a:pt x="114" y="54"/>
                    <a:pt x="114" y="54"/>
                  </a:cubicBezTo>
                  <a:lnTo>
                    <a:pt x="157" y="26"/>
                  </a:lnTo>
                  <a:cubicBezTo>
                    <a:pt x="158" y="25"/>
                    <a:pt x="158" y="25"/>
                    <a:pt x="159" y="25"/>
                  </a:cubicBezTo>
                  <a:lnTo>
                    <a:pt x="206" y="7"/>
                  </a:lnTo>
                  <a:cubicBezTo>
                    <a:pt x="206" y="7"/>
                    <a:pt x="207" y="7"/>
                    <a:pt x="208" y="7"/>
                  </a:cubicBezTo>
                  <a:lnTo>
                    <a:pt x="258" y="0"/>
                  </a:lnTo>
                  <a:lnTo>
                    <a:pt x="757" y="1"/>
                  </a:lnTo>
                  <a:lnTo>
                    <a:pt x="807" y="7"/>
                  </a:lnTo>
                  <a:cubicBezTo>
                    <a:pt x="808" y="7"/>
                    <a:pt x="809" y="7"/>
                    <a:pt x="809" y="7"/>
                  </a:cubicBezTo>
                  <a:lnTo>
                    <a:pt x="856" y="25"/>
                  </a:lnTo>
                  <a:cubicBezTo>
                    <a:pt x="857" y="25"/>
                    <a:pt x="857" y="25"/>
                    <a:pt x="858" y="26"/>
                  </a:cubicBezTo>
                  <a:lnTo>
                    <a:pt x="901" y="54"/>
                  </a:lnTo>
                  <a:cubicBezTo>
                    <a:pt x="901" y="54"/>
                    <a:pt x="902" y="54"/>
                    <a:pt x="902" y="55"/>
                  </a:cubicBezTo>
                  <a:lnTo>
                    <a:pt x="939" y="92"/>
                  </a:lnTo>
                  <a:cubicBezTo>
                    <a:pt x="939" y="92"/>
                    <a:pt x="940" y="93"/>
                    <a:pt x="940" y="93"/>
                  </a:cubicBezTo>
                  <a:lnTo>
                    <a:pt x="970" y="138"/>
                  </a:lnTo>
                  <a:cubicBezTo>
                    <a:pt x="970" y="138"/>
                    <a:pt x="971" y="139"/>
                    <a:pt x="971" y="139"/>
                  </a:cubicBezTo>
                  <a:lnTo>
                    <a:pt x="994" y="190"/>
                  </a:lnTo>
                  <a:cubicBezTo>
                    <a:pt x="994" y="191"/>
                    <a:pt x="994" y="191"/>
                    <a:pt x="994" y="191"/>
                  </a:cubicBezTo>
                  <a:lnTo>
                    <a:pt x="1009" y="248"/>
                  </a:lnTo>
                  <a:cubicBezTo>
                    <a:pt x="1009" y="249"/>
                    <a:pt x="1009" y="249"/>
                    <a:pt x="1009" y="250"/>
                  </a:cubicBezTo>
                  <a:lnTo>
                    <a:pt x="1014" y="311"/>
                  </a:lnTo>
                  <a:cubicBezTo>
                    <a:pt x="1014" y="311"/>
                    <a:pt x="1014" y="312"/>
                    <a:pt x="1014" y="312"/>
                  </a:cubicBezTo>
                  <a:lnTo>
                    <a:pt x="1009" y="373"/>
                  </a:lnTo>
                  <a:cubicBezTo>
                    <a:pt x="1009" y="374"/>
                    <a:pt x="1009" y="374"/>
                    <a:pt x="1009" y="375"/>
                  </a:cubicBezTo>
                  <a:lnTo>
                    <a:pt x="994" y="432"/>
                  </a:lnTo>
                  <a:cubicBezTo>
                    <a:pt x="994" y="432"/>
                    <a:pt x="994" y="432"/>
                    <a:pt x="994" y="433"/>
                  </a:cubicBezTo>
                  <a:lnTo>
                    <a:pt x="971" y="484"/>
                  </a:lnTo>
                  <a:cubicBezTo>
                    <a:pt x="971" y="484"/>
                    <a:pt x="970" y="485"/>
                    <a:pt x="970" y="485"/>
                  </a:cubicBezTo>
                  <a:lnTo>
                    <a:pt x="940" y="530"/>
                  </a:lnTo>
                  <a:cubicBezTo>
                    <a:pt x="940" y="530"/>
                    <a:pt x="939" y="531"/>
                    <a:pt x="939" y="531"/>
                  </a:cubicBezTo>
                  <a:lnTo>
                    <a:pt x="902" y="567"/>
                  </a:lnTo>
                  <a:cubicBezTo>
                    <a:pt x="902" y="568"/>
                    <a:pt x="901" y="568"/>
                    <a:pt x="901" y="568"/>
                  </a:cubicBezTo>
                  <a:lnTo>
                    <a:pt x="858" y="596"/>
                  </a:lnTo>
                  <a:cubicBezTo>
                    <a:pt x="857" y="596"/>
                    <a:pt x="857" y="597"/>
                    <a:pt x="856" y="597"/>
                  </a:cubicBezTo>
                  <a:lnTo>
                    <a:pt x="809" y="615"/>
                  </a:lnTo>
                  <a:cubicBezTo>
                    <a:pt x="809" y="615"/>
                    <a:pt x="808" y="615"/>
                    <a:pt x="807" y="615"/>
                  </a:cubicBezTo>
                  <a:lnTo>
                    <a:pt x="756" y="621"/>
                  </a:lnTo>
                  <a:lnTo>
                    <a:pt x="258" y="621"/>
                  </a:lnTo>
                  <a:cubicBezTo>
                    <a:pt x="254" y="621"/>
                    <a:pt x="250" y="618"/>
                    <a:pt x="250" y="613"/>
                  </a:cubicBezTo>
                  <a:cubicBezTo>
                    <a:pt x="250" y="609"/>
                    <a:pt x="254" y="605"/>
                    <a:pt x="258" y="60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8" name="Rectangle 924"/>
            <p:cNvSpPr>
              <a:spLocks noChangeArrowheads="1"/>
            </p:cNvSpPr>
            <p:nvPr/>
          </p:nvSpPr>
          <p:spPr bwMode="auto">
            <a:xfrm>
              <a:off x="3078" y="684"/>
              <a:ext cx="393" cy="26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9" name="Rectangle 925"/>
            <p:cNvSpPr>
              <a:spLocks noChangeArrowheads="1"/>
            </p:cNvSpPr>
            <p:nvPr/>
          </p:nvSpPr>
          <p:spPr bwMode="auto">
            <a:xfrm>
              <a:off x="3060" y="671"/>
              <a:ext cx="392" cy="6"/>
            </a:xfrm>
            <a:prstGeom prst="rect">
              <a:avLst/>
            </a:prstGeom>
            <a:solidFill>
              <a:srgbClr val="F5D2B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0" name="Rectangle 926"/>
            <p:cNvSpPr>
              <a:spLocks noChangeArrowheads="1"/>
            </p:cNvSpPr>
            <p:nvPr/>
          </p:nvSpPr>
          <p:spPr bwMode="auto">
            <a:xfrm>
              <a:off x="3060" y="677"/>
              <a:ext cx="392" cy="7"/>
            </a:xfrm>
            <a:prstGeom prst="rect">
              <a:avLst/>
            </a:prstGeom>
            <a:solidFill>
              <a:srgbClr val="C1030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1" name="Rectangle 927"/>
            <p:cNvSpPr>
              <a:spLocks noChangeArrowheads="1"/>
            </p:cNvSpPr>
            <p:nvPr/>
          </p:nvSpPr>
          <p:spPr bwMode="auto">
            <a:xfrm>
              <a:off x="3060" y="684"/>
              <a:ext cx="392" cy="6"/>
            </a:xfrm>
            <a:prstGeom prst="rect">
              <a:avLst/>
            </a:prstGeom>
            <a:solidFill>
              <a:srgbClr val="C2080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2" name="Rectangle 928"/>
            <p:cNvSpPr>
              <a:spLocks noChangeArrowheads="1"/>
            </p:cNvSpPr>
            <p:nvPr/>
          </p:nvSpPr>
          <p:spPr bwMode="auto">
            <a:xfrm>
              <a:off x="3060" y="690"/>
              <a:ext cx="392" cy="7"/>
            </a:xfrm>
            <a:prstGeom prst="rect">
              <a:avLst/>
            </a:prstGeom>
            <a:solidFill>
              <a:srgbClr val="C30D0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3" name="Rectangle 929"/>
            <p:cNvSpPr>
              <a:spLocks noChangeArrowheads="1"/>
            </p:cNvSpPr>
            <p:nvPr/>
          </p:nvSpPr>
          <p:spPr bwMode="auto">
            <a:xfrm>
              <a:off x="3060" y="697"/>
              <a:ext cx="392" cy="6"/>
            </a:xfrm>
            <a:prstGeom prst="rect">
              <a:avLst/>
            </a:prstGeom>
            <a:solidFill>
              <a:srgbClr val="C5131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4" name="Rectangle 930"/>
            <p:cNvSpPr>
              <a:spLocks noChangeArrowheads="1"/>
            </p:cNvSpPr>
            <p:nvPr/>
          </p:nvSpPr>
          <p:spPr bwMode="auto">
            <a:xfrm>
              <a:off x="3060" y="703"/>
              <a:ext cx="392" cy="7"/>
            </a:xfrm>
            <a:prstGeom prst="rect">
              <a:avLst/>
            </a:prstGeom>
            <a:solidFill>
              <a:srgbClr val="C6181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5" name="Rectangle 931"/>
            <p:cNvSpPr>
              <a:spLocks noChangeArrowheads="1"/>
            </p:cNvSpPr>
            <p:nvPr/>
          </p:nvSpPr>
          <p:spPr bwMode="auto">
            <a:xfrm>
              <a:off x="3060" y="710"/>
              <a:ext cx="392" cy="6"/>
            </a:xfrm>
            <a:prstGeom prst="rect">
              <a:avLst/>
            </a:prstGeom>
            <a:solidFill>
              <a:srgbClr val="C81E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6" name="Rectangle 932"/>
            <p:cNvSpPr>
              <a:spLocks noChangeArrowheads="1"/>
            </p:cNvSpPr>
            <p:nvPr/>
          </p:nvSpPr>
          <p:spPr bwMode="auto">
            <a:xfrm>
              <a:off x="3060" y="716"/>
              <a:ext cx="392" cy="7"/>
            </a:xfrm>
            <a:prstGeom prst="rect">
              <a:avLst/>
            </a:prstGeom>
            <a:solidFill>
              <a:srgbClr val="C9231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7" name="Rectangle 933"/>
            <p:cNvSpPr>
              <a:spLocks noChangeArrowheads="1"/>
            </p:cNvSpPr>
            <p:nvPr/>
          </p:nvSpPr>
          <p:spPr bwMode="auto">
            <a:xfrm>
              <a:off x="3060" y="723"/>
              <a:ext cx="392" cy="6"/>
            </a:xfrm>
            <a:prstGeom prst="rect">
              <a:avLst/>
            </a:prstGeom>
            <a:solidFill>
              <a:srgbClr val="CA282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8" name="Rectangle 934"/>
            <p:cNvSpPr>
              <a:spLocks noChangeArrowheads="1"/>
            </p:cNvSpPr>
            <p:nvPr/>
          </p:nvSpPr>
          <p:spPr bwMode="auto">
            <a:xfrm>
              <a:off x="3060" y="729"/>
              <a:ext cx="392" cy="7"/>
            </a:xfrm>
            <a:prstGeom prst="rect">
              <a:avLst/>
            </a:prstGeom>
            <a:solidFill>
              <a:srgbClr val="CC2D2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9" name="Rectangle 935"/>
            <p:cNvSpPr>
              <a:spLocks noChangeArrowheads="1"/>
            </p:cNvSpPr>
            <p:nvPr/>
          </p:nvSpPr>
          <p:spPr bwMode="auto">
            <a:xfrm>
              <a:off x="3060" y="736"/>
              <a:ext cx="392" cy="7"/>
            </a:xfrm>
            <a:prstGeom prst="rect">
              <a:avLst/>
            </a:prstGeom>
            <a:solidFill>
              <a:srgbClr val="CD332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0" name="Rectangle 936"/>
            <p:cNvSpPr>
              <a:spLocks noChangeArrowheads="1"/>
            </p:cNvSpPr>
            <p:nvPr/>
          </p:nvSpPr>
          <p:spPr bwMode="auto">
            <a:xfrm>
              <a:off x="3060" y="743"/>
              <a:ext cx="392" cy="6"/>
            </a:xfrm>
            <a:prstGeom prst="rect">
              <a:avLst/>
            </a:prstGeom>
            <a:solidFill>
              <a:srgbClr val="CF383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1" name="Rectangle 937"/>
            <p:cNvSpPr>
              <a:spLocks noChangeArrowheads="1"/>
            </p:cNvSpPr>
            <p:nvPr/>
          </p:nvSpPr>
          <p:spPr bwMode="auto">
            <a:xfrm>
              <a:off x="3060" y="749"/>
              <a:ext cx="392" cy="7"/>
            </a:xfrm>
            <a:prstGeom prst="rect">
              <a:avLst/>
            </a:prstGeom>
            <a:solidFill>
              <a:srgbClr val="D03E3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2" name="Rectangle 938"/>
            <p:cNvSpPr>
              <a:spLocks noChangeArrowheads="1"/>
            </p:cNvSpPr>
            <p:nvPr/>
          </p:nvSpPr>
          <p:spPr bwMode="auto">
            <a:xfrm>
              <a:off x="3060" y="756"/>
              <a:ext cx="392" cy="6"/>
            </a:xfrm>
            <a:prstGeom prst="rect">
              <a:avLst/>
            </a:prstGeom>
            <a:solidFill>
              <a:srgbClr val="D143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3" name="Rectangle 939"/>
            <p:cNvSpPr>
              <a:spLocks noChangeArrowheads="1"/>
            </p:cNvSpPr>
            <p:nvPr/>
          </p:nvSpPr>
          <p:spPr bwMode="auto">
            <a:xfrm>
              <a:off x="3060" y="762"/>
              <a:ext cx="392" cy="7"/>
            </a:xfrm>
            <a:prstGeom prst="rect">
              <a:avLst/>
            </a:prstGeom>
            <a:solidFill>
              <a:srgbClr val="D2493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4" name="Rectangle 940"/>
            <p:cNvSpPr>
              <a:spLocks noChangeArrowheads="1"/>
            </p:cNvSpPr>
            <p:nvPr/>
          </p:nvSpPr>
          <p:spPr bwMode="auto">
            <a:xfrm>
              <a:off x="3060" y="769"/>
              <a:ext cx="392" cy="6"/>
            </a:xfrm>
            <a:prstGeom prst="rect">
              <a:avLst/>
            </a:prstGeom>
            <a:solidFill>
              <a:srgbClr val="D34E4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5" name="Rectangle 941"/>
            <p:cNvSpPr>
              <a:spLocks noChangeArrowheads="1"/>
            </p:cNvSpPr>
            <p:nvPr/>
          </p:nvSpPr>
          <p:spPr bwMode="auto">
            <a:xfrm>
              <a:off x="3060" y="775"/>
              <a:ext cx="392" cy="7"/>
            </a:xfrm>
            <a:prstGeom prst="rect">
              <a:avLst/>
            </a:prstGeom>
            <a:solidFill>
              <a:srgbClr val="D5534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6" name="Rectangle 942"/>
            <p:cNvSpPr>
              <a:spLocks noChangeArrowheads="1"/>
            </p:cNvSpPr>
            <p:nvPr/>
          </p:nvSpPr>
          <p:spPr bwMode="auto">
            <a:xfrm>
              <a:off x="3060" y="782"/>
              <a:ext cx="392" cy="6"/>
            </a:xfrm>
            <a:prstGeom prst="rect">
              <a:avLst/>
            </a:prstGeom>
            <a:solidFill>
              <a:srgbClr val="D7584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7" name="Rectangle 943"/>
            <p:cNvSpPr>
              <a:spLocks noChangeArrowheads="1"/>
            </p:cNvSpPr>
            <p:nvPr/>
          </p:nvSpPr>
          <p:spPr bwMode="auto">
            <a:xfrm>
              <a:off x="3060" y="788"/>
              <a:ext cx="392" cy="7"/>
            </a:xfrm>
            <a:prstGeom prst="rect">
              <a:avLst/>
            </a:prstGeom>
            <a:solidFill>
              <a:srgbClr val="D85E5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8" name="Rectangle 944"/>
            <p:cNvSpPr>
              <a:spLocks noChangeArrowheads="1"/>
            </p:cNvSpPr>
            <p:nvPr/>
          </p:nvSpPr>
          <p:spPr bwMode="auto">
            <a:xfrm>
              <a:off x="3060" y="795"/>
              <a:ext cx="392" cy="6"/>
            </a:xfrm>
            <a:prstGeom prst="rect">
              <a:avLst/>
            </a:prstGeom>
            <a:solidFill>
              <a:srgbClr val="D963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9" name="Rectangle 945"/>
            <p:cNvSpPr>
              <a:spLocks noChangeArrowheads="1"/>
            </p:cNvSpPr>
            <p:nvPr/>
          </p:nvSpPr>
          <p:spPr bwMode="auto">
            <a:xfrm>
              <a:off x="3060" y="801"/>
              <a:ext cx="392" cy="7"/>
            </a:xfrm>
            <a:prstGeom prst="rect">
              <a:avLst/>
            </a:prstGeom>
            <a:solidFill>
              <a:srgbClr val="DB695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0" name="Rectangle 946"/>
            <p:cNvSpPr>
              <a:spLocks noChangeArrowheads="1"/>
            </p:cNvSpPr>
            <p:nvPr/>
          </p:nvSpPr>
          <p:spPr bwMode="auto">
            <a:xfrm>
              <a:off x="3060" y="808"/>
              <a:ext cx="392" cy="6"/>
            </a:xfrm>
            <a:prstGeom prst="rect">
              <a:avLst/>
            </a:prstGeom>
            <a:solidFill>
              <a:srgbClr val="DC6E6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1" name="Rectangle 947"/>
            <p:cNvSpPr>
              <a:spLocks noChangeArrowheads="1"/>
            </p:cNvSpPr>
            <p:nvPr/>
          </p:nvSpPr>
          <p:spPr bwMode="auto">
            <a:xfrm>
              <a:off x="3060" y="814"/>
              <a:ext cx="392" cy="7"/>
            </a:xfrm>
            <a:prstGeom prst="rect">
              <a:avLst/>
            </a:prstGeom>
            <a:solidFill>
              <a:srgbClr val="DD736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2" name="Rectangle 948"/>
            <p:cNvSpPr>
              <a:spLocks noChangeArrowheads="1"/>
            </p:cNvSpPr>
            <p:nvPr/>
          </p:nvSpPr>
          <p:spPr bwMode="auto">
            <a:xfrm>
              <a:off x="3060" y="821"/>
              <a:ext cx="392" cy="7"/>
            </a:xfrm>
            <a:prstGeom prst="rect">
              <a:avLst/>
            </a:prstGeom>
            <a:solidFill>
              <a:srgbClr val="DE796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3" name="Rectangle 949"/>
            <p:cNvSpPr>
              <a:spLocks noChangeArrowheads="1"/>
            </p:cNvSpPr>
            <p:nvPr/>
          </p:nvSpPr>
          <p:spPr bwMode="auto">
            <a:xfrm>
              <a:off x="3060" y="828"/>
              <a:ext cx="392" cy="6"/>
            </a:xfrm>
            <a:prstGeom prst="rect">
              <a:avLst/>
            </a:prstGeom>
            <a:solidFill>
              <a:srgbClr val="E07E6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4" name="Rectangle 950"/>
            <p:cNvSpPr>
              <a:spLocks noChangeArrowheads="1"/>
            </p:cNvSpPr>
            <p:nvPr/>
          </p:nvSpPr>
          <p:spPr bwMode="auto">
            <a:xfrm>
              <a:off x="3060" y="834"/>
              <a:ext cx="392" cy="7"/>
            </a:xfrm>
            <a:prstGeom prst="rect">
              <a:avLst/>
            </a:prstGeom>
            <a:solidFill>
              <a:srgbClr val="E1837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5" name="Rectangle 951"/>
            <p:cNvSpPr>
              <a:spLocks noChangeArrowheads="1"/>
            </p:cNvSpPr>
            <p:nvPr/>
          </p:nvSpPr>
          <p:spPr bwMode="auto">
            <a:xfrm>
              <a:off x="3060" y="841"/>
              <a:ext cx="392" cy="6"/>
            </a:xfrm>
            <a:prstGeom prst="rect">
              <a:avLst/>
            </a:prstGeom>
            <a:solidFill>
              <a:srgbClr val="E3887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6" name="Rectangle 952"/>
            <p:cNvSpPr>
              <a:spLocks noChangeArrowheads="1"/>
            </p:cNvSpPr>
            <p:nvPr/>
          </p:nvSpPr>
          <p:spPr bwMode="auto">
            <a:xfrm>
              <a:off x="3060" y="847"/>
              <a:ext cx="392" cy="7"/>
            </a:xfrm>
            <a:prstGeom prst="rect">
              <a:avLst/>
            </a:prstGeom>
            <a:solidFill>
              <a:srgbClr val="E48E7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7" name="Rectangle 953"/>
            <p:cNvSpPr>
              <a:spLocks noChangeArrowheads="1"/>
            </p:cNvSpPr>
            <p:nvPr/>
          </p:nvSpPr>
          <p:spPr bwMode="auto">
            <a:xfrm>
              <a:off x="3060" y="854"/>
              <a:ext cx="392" cy="6"/>
            </a:xfrm>
            <a:prstGeom prst="rect">
              <a:avLst/>
            </a:prstGeom>
            <a:solidFill>
              <a:srgbClr val="E5938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8" name="Rectangle 954"/>
            <p:cNvSpPr>
              <a:spLocks noChangeArrowheads="1"/>
            </p:cNvSpPr>
            <p:nvPr/>
          </p:nvSpPr>
          <p:spPr bwMode="auto">
            <a:xfrm>
              <a:off x="3060" y="860"/>
              <a:ext cx="392" cy="7"/>
            </a:xfrm>
            <a:prstGeom prst="rect">
              <a:avLst/>
            </a:prstGeom>
            <a:solidFill>
              <a:srgbClr val="E7988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9" name="Rectangle 955"/>
            <p:cNvSpPr>
              <a:spLocks noChangeArrowheads="1"/>
            </p:cNvSpPr>
            <p:nvPr/>
          </p:nvSpPr>
          <p:spPr bwMode="auto">
            <a:xfrm>
              <a:off x="3060" y="867"/>
              <a:ext cx="392" cy="6"/>
            </a:xfrm>
            <a:prstGeom prst="rect">
              <a:avLst/>
            </a:prstGeom>
            <a:solidFill>
              <a:srgbClr val="E89E8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0" name="Rectangle 956"/>
            <p:cNvSpPr>
              <a:spLocks noChangeArrowheads="1"/>
            </p:cNvSpPr>
            <p:nvPr/>
          </p:nvSpPr>
          <p:spPr bwMode="auto">
            <a:xfrm>
              <a:off x="3060" y="873"/>
              <a:ext cx="392" cy="7"/>
            </a:xfrm>
            <a:prstGeom prst="rect">
              <a:avLst/>
            </a:prstGeom>
            <a:solidFill>
              <a:srgbClr val="EAA38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1" name="Rectangle 957"/>
            <p:cNvSpPr>
              <a:spLocks noChangeArrowheads="1"/>
            </p:cNvSpPr>
            <p:nvPr/>
          </p:nvSpPr>
          <p:spPr bwMode="auto">
            <a:xfrm>
              <a:off x="3060" y="880"/>
              <a:ext cx="392" cy="6"/>
            </a:xfrm>
            <a:prstGeom prst="rect">
              <a:avLst/>
            </a:prstGeom>
            <a:solidFill>
              <a:srgbClr val="EBA99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2" name="Rectangle 958"/>
            <p:cNvSpPr>
              <a:spLocks noChangeArrowheads="1"/>
            </p:cNvSpPr>
            <p:nvPr/>
          </p:nvSpPr>
          <p:spPr bwMode="auto">
            <a:xfrm>
              <a:off x="3060" y="886"/>
              <a:ext cx="392" cy="7"/>
            </a:xfrm>
            <a:prstGeom prst="rect">
              <a:avLst/>
            </a:prstGeom>
            <a:solidFill>
              <a:srgbClr val="ECAE9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3" name="Rectangle 959"/>
            <p:cNvSpPr>
              <a:spLocks noChangeArrowheads="1"/>
            </p:cNvSpPr>
            <p:nvPr/>
          </p:nvSpPr>
          <p:spPr bwMode="auto">
            <a:xfrm>
              <a:off x="3060" y="893"/>
              <a:ext cx="392" cy="7"/>
            </a:xfrm>
            <a:prstGeom prst="rect">
              <a:avLst/>
            </a:prstGeom>
            <a:solidFill>
              <a:srgbClr val="EDB39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4" name="Rectangle 960"/>
            <p:cNvSpPr>
              <a:spLocks noChangeArrowheads="1"/>
            </p:cNvSpPr>
            <p:nvPr/>
          </p:nvSpPr>
          <p:spPr bwMode="auto">
            <a:xfrm>
              <a:off x="3060" y="900"/>
              <a:ext cx="392" cy="6"/>
            </a:xfrm>
            <a:prstGeom prst="rect">
              <a:avLst/>
            </a:prstGeom>
            <a:solidFill>
              <a:srgbClr val="EFB8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5" name="Rectangle 961"/>
            <p:cNvSpPr>
              <a:spLocks noChangeArrowheads="1"/>
            </p:cNvSpPr>
            <p:nvPr/>
          </p:nvSpPr>
          <p:spPr bwMode="auto">
            <a:xfrm>
              <a:off x="3060" y="906"/>
              <a:ext cx="392" cy="7"/>
            </a:xfrm>
            <a:prstGeom prst="rect">
              <a:avLst/>
            </a:prstGeom>
            <a:solidFill>
              <a:srgbClr val="F0BEA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6" name="Rectangle 962"/>
            <p:cNvSpPr>
              <a:spLocks noChangeArrowheads="1"/>
            </p:cNvSpPr>
            <p:nvPr/>
          </p:nvSpPr>
          <p:spPr bwMode="auto">
            <a:xfrm>
              <a:off x="3060" y="913"/>
              <a:ext cx="392" cy="6"/>
            </a:xfrm>
            <a:prstGeom prst="rect">
              <a:avLst/>
            </a:prstGeom>
            <a:solidFill>
              <a:srgbClr val="F2C3A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7" name="Rectangle 963"/>
            <p:cNvSpPr>
              <a:spLocks noChangeArrowheads="1"/>
            </p:cNvSpPr>
            <p:nvPr/>
          </p:nvSpPr>
          <p:spPr bwMode="auto">
            <a:xfrm>
              <a:off x="3060" y="919"/>
              <a:ext cx="392" cy="7"/>
            </a:xfrm>
            <a:prstGeom prst="rect">
              <a:avLst/>
            </a:prstGeom>
            <a:solidFill>
              <a:srgbClr val="F3C9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8" name="Rectangle 964"/>
            <p:cNvSpPr>
              <a:spLocks noChangeArrowheads="1"/>
            </p:cNvSpPr>
            <p:nvPr/>
          </p:nvSpPr>
          <p:spPr bwMode="auto">
            <a:xfrm>
              <a:off x="3060" y="926"/>
              <a:ext cx="392" cy="6"/>
            </a:xfrm>
            <a:prstGeom prst="rect">
              <a:avLst/>
            </a:prstGeom>
            <a:solidFill>
              <a:srgbClr val="F4CEB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9" name="Freeform 965"/>
            <p:cNvSpPr>
              <a:spLocks/>
            </p:cNvSpPr>
            <p:nvPr/>
          </p:nvSpPr>
          <p:spPr bwMode="auto">
            <a:xfrm>
              <a:off x="3071" y="680"/>
              <a:ext cx="377" cy="248"/>
            </a:xfrm>
            <a:custGeom>
              <a:avLst/>
              <a:gdLst/>
              <a:ahLst/>
              <a:cxnLst>
                <a:cxn ang="0">
                  <a:pos x="250" y="605"/>
                </a:cxn>
                <a:cxn ang="0">
                  <a:pos x="749" y="605"/>
                </a:cxn>
                <a:cxn ang="0">
                  <a:pos x="998" y="303"/>
                </a:cxn>
                <a:cxn ang="0">
                  <a:pos x="749" y="0"/>
                </a:cxn>
                <a:cxn ang="0">
                  <a:pos x="749" y="0"/>
                </a:cxn>
                <a:cxn ang="0">
                  <a:pos x="749" y="0"/>
                </a:cxn>
                <a:cxn ang="0">
                  <a:pos x="250" y="0"/>
                </a:cxn>
                <a:cxn ang="0">
                  <a:pos x="0" y="303"/>
                </a:cxn>
                <a:cxn ang="0">
                  <a:pos x="250" y="605"/>
                </a:cxn>
              </a:cxnLst>
              <a:rect l="0" t="0" r="r" b="b"/>
              <a:pathLst>
                <a:path w="998" h="605">
                  <a:moveTo>
                    <a:pt x="250" y="605"/>
                  </a:moveTo>
                  <a:lnTo>
                    <a:pt x="749" y="605"/>
                  </a:lnTo>
                  <a:cubicBezTo>
                    <a:pt x="886" y="605"/>
                    <a:pt x="998" y="470"/>
                    <a:pt x="998" y="303"/>
                  </a:cubicBezTo>
                  <a:cubicBezTo>
                    <a:pt x="998" y="136"/>
                    <a:pt x="88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lnTo>
                    <a:pt x="749" y="0"/>
                  </a:lnTo>
                  <a:lnTo>
                    <a:pt x="250" y="0"/>
                  </a:lnTo>
                  <a:cubicBezTo>
                    <a:pt x="112" y="0"/>
                    <a:pt x="0" y="136"/>
                    <a:pt x="0" y="303"/>
                  </a:cubicBezTo>
                  <a:cubicBezTo>
                    <a:pt x="0" y="470"/>
                    <a:pt x="112" y="605"/>
                    <a:pt x="250" y="605"/>
                  </a:cubicBezTo>
                  <a:close/>
                </a:path>
              </a:pathLst>
            </a:custGeom>
            <a:noFill/>
            <a:ln w="9525" cap="rnd">
              <a:solidFill>
                <a:srgbClr val="D26D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0" name="Rectangle 966"/>
            <p:cNvSpPr>
              <a:spLocks noChangeArrowheads="1"/>
            </p:cNvSpPr>
            <p:nvPr/>
          </p:nvSpPr>
          <p:spPr bwMode="auto">
            <a:xfrm>
              <a:off x="3150" y="723"/>
              <a:ext cx="302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MRE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1" name="Rectangle 967"/>
            <p:cNvSpPr>
              <a:spLocks noChangeArrowheads="1"/>
            </p:cNvSpPr>
            <p:nvPr/>
          </p:nvSpPr>
          <p:spPr bwMode="auto">
            <a:xfrm>
              <a:off x="3114" y="1358"/>
              <a:ext cx="387" cy="25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2" name="Freeform 968"/>
            <p:cNvSpPr>
              <a:spLocks/>
            </p:cNvSpPr>
            <p:nvPr/>
          </p:nvSpPr>
          <p:spPr bwMode="auto">
            <a:xfrm>
              <a:off x="3117" y="1361"/>
              <a:ext cx="377" cy="247"/>
            </a:xfrm>
            <a:custGeom>
              <a:avLst/>
              <a:gdLst/>
              <a:ahLst/>
              <a:cxnLst>
                <a:cxn ang="0">
                  <a:pos x="249" y="605"/>
                </a:cxn>
                <a:cxn ang="0">
                  <a:pos x="748" y="605"/>
                </a:cxn>
                <a:cxn ang="0">
                  <a:pos x="998" y="302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249" y="0"/>
                </a:cxn>
                <a:cxn ang="0">
                  <a:pos x="0" y="302"/>
                </a:cxn>
                <a:cxn ang="0">
                  <a:pos x="249" y="605"/>
                </a:cxn>
              </a:cxnLst>
              <a:rect l="0" t="0" r="r" b="b"/>
              <a:pathLst>
                <a:path w="998" h="605">
                  <a:moveTo>
                    <a:pt x="249" y="605"/>
                  </a:moveTo>
                  <a:lnTo>
                    <a:pt x="748" y="605"/>
                  </a:lnTo>
                  <a:cubicBezTo>
                    <a:pt x="886" y="605"/>
                    <a:pt x="998" y="469"/>
                    <a:pt x="998" y="302"/>
                  </a:cubicBezTo>
                  <a:cubicBezTo>
                    <a:pt x="998" y="135"/>
                    <a:pt x="886" y="0"/>
                    <a:pt x="748" y="0"/>
                  </a:cubicBezTo>
                  <a:cubicBezTo>
                    <a:pt x="748" y="0"/>
                    <a:pt x="748" y="0"/>
                    <a:pt x="748" y="0"/>
                  </a:cubicBezTo>
                  <a:lnTo>
                    <a:pt x="748" y="0"/>
                  </a:lnTo>
                  <a:lnTo>
                    <a:pt x="249" y="0"/>
                  </a:lnTo>
                  <a:cubicBezTo>
                    <a:pt x="111" y="0"/>
                    <a:pt x="0" y="135"/>
                    <a:pt x="0" y="302"/>
                  </a:cubicBezTo>
                  <a:cubicBezTo>
                    <a:pt x="0" y="469"/>
                    <a:pt x="111" y="605"/>
                    <a:pt x="249" y="60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3" name="Rectangle 969"/>
            <p:cNvSpPr>
              <a:spLocks noChangeArrowheads="1"/>
            </p:cNvSpPr>
            <p:nvPr/>
          </p:nvSpPr>
          <p:spPr bwMode="auto">
            <a:xfrm>
              <a:off x="3114" y="1358"/>
              <a:ext cx="387" cy="25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4" name="Rectangle 970"/>
            <p:cNvSpPr>
              <a:spLocks noChangeArrowheads="1"/>
            </p:cNvSpPr>
            <p:nvPr/>
          </p:nvSpPr>
          <p:spPr bwMode="auto">
            <a:xfrm>
              <a:off x="3114" y="1358"/>
              <a:ext cx="393" cy="26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5" name="Freeform 971"/>
            <p:cNvSpPr>
              <a:spLocks/>
            </p:cNvSpPr>
            <p:nvPr/>
          </p:nvSpPr>
          <p:spPr bwMode="auto">
            <a:xfrm>
              <a:off x="3114" y="1358"/>
              <a:ext cx="383" cy="254"/>
            </a:xfrm>
            <a:custGeom>
              <a:avLst/>
              <a:gdLst/>
              <a:ahLst/>
              <a:cxnLst>
                <a:cxn ang="0">
                  <a:pos x="806" y="600"/>
                </a:cxn>
                <a:cxn ang="0">
                  <a:pos x="849" y="583"/>
                </a:cxn>
                <a:cxn ang="0">
                  <a:pos x="928" y="519"/>
                </a:cxn>
                <a:cxn ang="0">
                  <a:pos x="956" y="476"/>
                </a:cxn>
                <a:cxn ang="0">
                  <a:pos x="994" y="369"/>
                </a:cxn>
                <a:cxn ang="0">
                  <a:pos x="998" y="311"/>
                </a:cxn>
                <a:cxn ang="0">
                  <a:pos x="979" y="195"/>
                </a:cxn>
                <a:cxn ang="0">
                  <a:pos x="957" y="146"/>
                </a:cxn>
                <a:cxn ang="0">
                  <a:pos x="891" y="66"/>
                </a:cxn>
                <a:cxn ang="0">
                  <a:pos x="851" y="40"/>
                </a:cxn>
                <a:cxn ang="0">
                  <a:pos x="756" y="16"/>
                </a:cxn>
                <a:cxn ang="0">
                  <a:pos x="210" y="22"/>
                </a:cxn>
                <a:cxn ang="0">
                  <a:pos x="123" y="67"/>
                </a:cxn>
                <a:cxn ang="0">
                  <a:pos x="88" y="101"/>
                </a:cxn>
                <a:cxn ang="0">
                  <a:pos x="36" y="196"/>
                </a:cxn>
                <a:cxn ang="0">
                  <a:pos x="21" y="250"/>
                </a:cxn>
                <a:cxn ang="0">
                  <a:pos x="21" y="371"/>
                </a:cxn>
                <a:cxn ang="0">
                  <a:pos x="36" y="425"/>
                </a:cxn>
                <a:cxn ang="0">
                  <a:pos x="88" y="520"/>
                </a:cxn>
                <a:cxn ang="0">
                  <a:pos x="123" y="555"/>
                </a:cxn>
                <a:cxn ang="0">
                  <a:pos x="210" y="600"/>
                </a:cxn>
                <a:cxn ang="0">
                  <a:pos x="265" y="614"/>
                </a:cxn>
                <a:cxn ang="0">
                  <a:pos x="205" y="615"/>
                </a:cxn>
                <a:cxn ang="0">
                  <a:pos x="114" y="568"/>
                </a:cxn>
                <a:cxn ang="0">
                  <a:pos x="75" y="529"/>
                </a:cxn>
                <a:cxn ang="0">
                  <a:pos x="21" y="432"/>
                </a:cxn>
                <a:cxn ang="0">
                  <a:pos x="5" y="372"/>
                </a:cxn>
                <a:cxn ang="0">
                  <a:pos x="5" y="249"/>
                </a:cxn>
                <a:cxn ang="0">
                  <a:pos x="21" y="189"/>
                </a:cxn>
                <a:cxn ang="0">
                  <a:pos x="75" y="92"/>
                </a:cxn>
                <a:cxn ang="0">
                  <a:pos x="114" y="54"/>
                </a:cxn>
                <a:cxn ang="0">
                  <a:pos x="205" y="7"/>
                </a:cxn>
                <a:cxn ang="0">
                  <a:pos x="757" y="1"/>
                </a:cxn>
                <a:cxn ang="0">
                  <a:pos x="856" y="25"/>
                </a:cxn>
                <a:cxn ang="0">
                  <a:pos x="902" y="55"/>
                </a:cxn>
                <a:cxn ang="0">
                  <a:pos x="970" y="137"/>
                </a:cxn>
                <a:cxn ang="0">
                  <a:pos x="994" y="190"/>
                </a:cxn>
                <a:cxn ang="0">
                  <a:pos x="1014" y="310"/>
                </a:cxn>
                <a:cxn ang="0">
                  <a:pos x="1009" y="374"/>
                </a:cxn>
                <a:cxn ang="0">
                  <a:pos x="971" y="483"/>
                </a:cxn>
                <a:cxn ang="0">
                  <a:pos x="939" y="530"/>
                </a:cxn>
                <a:cxn ang="0">
                  <a:pos x="858" y="596"/>
                </a:cxn>
                <a:cxn ang="0">
                  <a:pos x="807" y="615"/>
                </a:cxn>
                <a:cxn ang="0">
                  <a:pos x="249" y="613"/>
                </a:cxn>
              </a:cxnLst>
              <a:rect l="0" t="0" r="r" b="b"/>
              <a:pathLst>
                <a:path w="1014" h="622">
                  <a:moveTo>
                    <a:pt x="257" y="605"/>
                  </a:moveTo>
                  <a:lnTo>
                    <a:pt x="756" y="605"/>
                  </a:lnTo>
                  <a:lnTo>
                    <a:pt x="806" y="600"/>
                  </a:lnTo>
                  <a:lnTo>
                    <a:pt x="804" y="600"/>
                  </a:lnTo>
                  <a:lnTo>
                    <a:pt x="851" y="582"/>
                  </a:lnTo>
                  <a:lnTo>
                    <a:pt x="849" y="583"/>
                  </a:lnTo>
                  <a:lnTo>
                    <a:pt x="892" y="555"/>
                  </a:lnTo>
                  <a:lnTo>
                    <a:pt x="891" y="556"/>
                  </a:lnTo>
                  <a:lnTo>
                    <a:pt x="928" y="519"/>
                  </a:lnTo>
                  <a:lnTo>
                    <a:pt x="927" y="520"/>
                  </a:lnTo>
                  <a:lnTo>
                    <a:pt x="957" y="475"/>
                  </a:lnTo>
                  <a:lnTo>
                    <a:pt x="956" y="476"/>
                  </a:lnTo>
                  <a:lnTo>
                    <a:pt x="979" y="425"/>
                  </a:lnTo>
                  <a:lnTo>
                    <a:pt x="979" y="426"/>
                  </a:lnTo>
                  <a:lnTo>
                    <a:pt x="994" y="369"/>
                  </a:lnTo>
                  <a:lnTo>
                    <a:pt x="993" y="371"/>
                  </a:lnTo>
                  <a:lnTo>
                    <a:pt x="998" y="310"/>
                  </a:lnTo>
                  <a:lnTo>
                    <a:pt x="998" y="311"/>
                  </a:lnTo>
                  <a:lnTo>
                    <a:pt x="993" y="250"/>
                  </a:lnTo>
                  <a:lnTo>
                    <a:pt x="994" y="252"/>
                  </a:lnTo>
                  <a:lnTo>
                    <a:pt x="979" y="195"/>
                  </a:lnTo>
                  <a:lnTo>
                    <a:pt x="979" y="196"/>
                  </a:lnTo>
                  <a:lnTo>
                    <a:pt x="956" y="145"/>
                  </a:lnTo>
                  <a:lnTo>
                    <a:pt x="957" y="146"/>
                  </a:lnTo>
                  <a:lnTo>
                    <a:pt x="927" y="101"/>
                  </a:lnTo>
                  <a:lnTo>
                    <a:pt x="928" y="102"/>
                  </a:lnTo>
                  <a:lnTo>
                    <a:pt x="891" y="66"/>
                  </a:lnTo>
                  <a:lnTo>
                    <a:pt x="892" y="67"/>
                  </a:lnTo>
                  <a:lnTo>
                    <a:pt x="849" y="39"/>
                  </a:lnTo>
                  <a:lnTo>
                    <a:pt x="851" y="40"/>
                  </a:lnTo>
                  <a:lnTo>
                    <a:pt x="804" y="22"/>
                  </a:lnTo>
                  <a:lnTo>
                    <a:pt x="806" y="22"/>
                  </a:lnTo>
                  <a:lnTo>
                    <a:pt x="756" y="16"/>
                  </a:lnTo>
                  <a:lnTo>
                    <a:pt x="257" y="16"/>
                  </a:lnTo>
                  <a:lnTo>
                    <a:pt x="208" y="22"/>
                  </a:lnTo>
                  <a:lnTo>
                    <a:pt x="210" y="22"/>
                  </a:lnTo>
                  <a:lnTo>
                    <a:pt x="163" y="40"/>
                  </a:lnTo>
                  <a:lnTo>
                    <a:pt x="165" y="39"/>
                  </a:lnTo>
                  <a:lnTo>
                    <a:pt x="123" y="67"/>
                  </a:lnTo>
                  <a:lnTo>
                    <a:pt x="124" y="66"/>
                  </a:lnTo>
                  <a:lnTo>
                    <a:pt x="87" y="102"/>
                  </a:lnTo>
                  <a:lnTo>
                    <a:pt x="88" y="101"/>
                  </a:lnTo>
                  <a:lnTo>
                    <a:pt x="57" y="146"/>
                  </a:lnTo>
                  <a:lnTo>
                    <a:pt x="58" y="145"/>
                  </a:lnTo>
                  <a:lnTo>
                    <a:pt x="36" y="196"/>
                  </a:lnTo>
                  <a:lnTo>
                    <a:pt x="36" y="195"/>
                  </a:lnTo>
                  <a:lnTo>
                    <a:pt x="21" y="252"/>
                  </a:lnTo>
                  <a:lnTo>
                    <a:pt x="21" y="250"/>
                  </a:lnTo>
                  <a:lnTo>
                    <a:pt x="16" y="311"/>
                  </a:lnTo>
                  <a:lnTo>
                    <a:pt x="16" y="310"/>
                  </a:lnTo>
                  <a:lnTo>
                    <a:pt x="21" y="371"/>
                  </a:lnTo>
                  <a:lnTo>
                    <a:pt x="21" y="369"/>
                  </a:lnTo>
                  <a:lnTo>
                    <a:pt x="36" y="426"/>
                  </a:lnTo>
                  <a:lnTo>
                    <a:pt x="36" y="425"/>
                  </a:lnTo>
                  <a:lnTo>
                    <a:pt x="58" y="476"/>
                  </a:lnTo>
                  <a:lnTo>
                    <a:pt x="57" y="475"/>
                  </a:lnTo>
                  <a:lnTo>
                    <a:pt x="88" y="520"/>
                  </a:lnTo>
                  <a:lnTo>
                    <a:pt x="87" y="519"/>
                  </a:lnTo>
                  <a:lnTo>
                    <a:pt x="124" y="556"/>
                  </a:lnTo>
                  <a:lnTo>
                    <a:pt x="123" y="555"/>
                  </a:lnTo>
                  <a:lnTo>
                    <a:pt x="165" y="583"/>
                  </a:lnTo>
                  <a:lnTo>
                    <a:pt x="163" y="582"/>
                  </a:lnTo>
                  <a:lnTo>
                    <a:pt x="210" y="600"/>
                  </a:lnTo>
                  <a:lnTo>
                    <a:pt x="208" y="600"/>
                  </a:lnTo>
                  <a:lnTo>
                    <a:pt x="258" y="606"/>
                  </a:lnTo>
                  <a:cubicBezTo>
                    <a:pt x="263" y="606"/>
                    <a:pt x="266" y="610"/>
                    <a:pt x="265" y="614"/>
                  </a:cubicBezTo>
                  <a:cubicBezTo>
                    <a:pt x="265" y="619"/>
                    <a:pt x="261" y="622"/>
                    <a:pt x="257" y="621"/>
                  </a:cubicBezTo>
                  <a:lnTo>
                    <a:pt x="207" y="615"/>
                  </a:lnTo>
                  <a:cubicBezTo>
                    <a:pt x="206" y="615"/>
                    <a:pt x="205" y="615"/>
                    <a:pt x="205" y="615"/>
                  </a:cubicBezTo>
                  <a:lnTo>
                    <a:pt x="158" y="597"/>
                  </a:lnTo>
                  <a:cubicBezTo>
                    <a:pt x="157" y="597"/>
                    <a:pt x="157" y="596"/>
                    <a:pt x="156" y="596"/>
                  </a:cubicBezTo>
                  <a:lnTo>
                    <a:pt x="114" y="568"/>
                  </a:lnTo>
                  <a:cubicBezTo>
                    <a:pt x="114" y="568"/>
                    <a:pt x="113" y="567"/>
                    <a:pt x="113" y="567"/>
                  </a:cubicBezTo>
                  <a:lnTo>
                    <a:pt x="76" y="530"/>
                  </a:lnTo>
                  <a:cubicBezTo>
                    <a:pt x="75" y="530"/>
                    <a:pt x="75" y="529"/>
                    <a:pt x="75" y="529"/>
                  </a:cubicBezTo>
                  <a:lnTo>
                    <a:pt x="44" y="484"/>
                  </a:lnTo>
                  <a:cubicBezTo>
                    <a:pt x="44" y="484"/>
                    <a:pt x="43" y="483"/>
                    <a:pt x="43" y="483"/>
                  </a:cubicBezTo>
                  <a:lnTo>
                    <a:pt x="21" y="432"/>
                  </a:lnTo>
                  <a:cubicBezTo>
                    <a:pt x="21" y="431"/>
                    <a:pt x="21" y="431"/>
                    <a:pt x="21" y="431"/>
                  </a:cubicBezTo>
                  <a:lnTo>
                    <a:pt x="6" y="374"/>
                  </a:lnTo>
                  <a:cubicBezTo>
                    <a:pt x="6" y="373"/>
                    <a:pt x="6" y="373"/>
                    <a:pt x="5" y="372"/>
                  </a:cubicBezTo>
                  <a:lnTo>
                    <a:pt x="0" y="311"/>
                  </a:lnTo>
                  <a:cubicBezTo>
                    <a:pt x="0" y="311"/>
                    <a:pt x="0" y="310"/>
                    <a:pt x="0" y="310"/>
                  </a:cubicBezTo>
                  <a:lnTo>
                    <a:pt x="5" y="249"/>
                  </a:lnTo>
                  <a:cubicBezTo>
                    <a:pt x="6" y="248"/>
                    <a:pt x="6" y="248"/>
                    <a:pt x="6" y="247"/>
                  </a:cubicBezTo>
                  <a:lnTo>
                    <a:pt x="21" y="190"/>
                  </a:lnTo>
                  <a:cubicBezTo>
                    <a:pt x="21" y="190"/>
                    <a:pt x="21" y="190"/>
                    <a:pt x="21" y="189"/>
                  </a:cubicBezTo>
                  <a:lnTo>
                    <a:pt x="43" y="138"/>
                  </a:lnTo>
                  <a:cubicBezTo>
                    <a:pt x="43" y="138"/>
                    <a:pt x="44" y="137"/>
                    <a:pt x="44" y="137"/>
                  </a:cubicBezTo>
                  <a:lnTo>
                    <a:pt x="75" y="92"/>
                  </a:lnTo>
                  <a:cubicBezTo>
                    <a:pt x="75" y="91"/>
                    <a:pt x="76" y="91"/>
                    <a:pt x="76" y="91"/>
                  </a:cubicBezTo>
                  <a:lnTo>
                    <a:pt x="113" y="55"/>
                  </a:lnTo>
                  <a:cubicBezTo>
                    <a:pt x="113" y="54"/>
                    <a:pt x="114" y="54"/>
                    <a:pt x="114" y="54"/>
                  </a:cubicBezTo>
                  <a:lnTo>
                    <a:pt x="156" y="26"/>
                  </a:lnTo>
                  <a:cubicBezTo>
                    <a:pt x="157" y="25"/>
                    <a:pt x="157" y="25"/>
                    <a:pt x="158" y="25"/>
                  </a:cubicBezTo>
                  <a:lnTo>
                    <a:pt x="205" y="7"/>
                  </a:lnTo>
                  <a:cubicBezTo>
                    <a:pt x="205" y="7"/>
                    <a:pt x="206" y="7"/>
                    <a:pt x="207" y="7"/>
                  </a:cubicBezTo>
                  <a:lnTo>
                    <a:pt x="257" y="0"/>
                  </a:lnTo>
                  <a:lnTo>
                    <a:pt x="757" y="1"/>
                  </a:lnTo>
                  <a:lnTo>
                    <a:pt x="807" y="7"/>
                  </a:lnTo>
                  <a:cubicBezTo>
                    <a:pt x="808" y="7"/>
                    <a:pt x="809" y="7"/>
                    <a:pt x="809" y="7"/>
                  </a:cubicBezTo>
                  <a:lnTo>
                    <a:pt x="856" y="25"/>
                  </a:lnTo>
                  <a:cubicBezTo>
                    <a:pt x="857" y="25"/>
                    <a:pt x="857" y="25"/>
                    <a:pt x="858" y="26"/>
                  </a:cubicBezTo>
                  <a:lnTo>
                    <a:pt x="901" y="54"/>
                  </a:lnTo>
                  <a:cubicBezTo>
                    <a:pt x="901" y="54"/>
                    <a:pt x="902" y="54"/>
                    <a:pt x="902" y="55"/>
                  </a:cubicBezTo>
                  <a:lnTo>
                    <a:pt x="939" y="91"/>
                  </a:lnTo>
                  <a:cubicBezTo>
                    <a:pt x="939" y="91"/>
                    <a:pt x="940" y="92"/>
                    <a:pt x="940" y="92"/>
                  </a:cubicBezTo>
                  <a:lnTo>
                    <a:pt x="970" y="137"/>
                  </a:lnTo>
                  <a:cubicBezTo>
                    <a:pt x="970" y="137"/>
                    <a:pt x="971" y="138"/>
                    <a:pt x="971" y="138"/>
                  </a:cubicBezTo>
                  <a:lnTo>
                    <a:pt x="994" y="189"/>
                  </a:lnTo>
                  <a:cubicBezTo>
                    <a:pt x="994" y="190"/>
                    <a:pt x="994" y="190"/>
                    <a:pt x="994" y="190"/>
                  </a:cubicBezTo>
                  <a:lnTo>
                    <a:pt x="1009" y="247"/>
                  </a:lnTo>
                  <a:cubicBezTo>
                    <a:pt x="1009" y="248"/>
                    <a:pt x="1009" y="248"/>
                    <a:pt x="1009" y="249"/>
                  </a:cubicBezTo>
                  <a:lnTo>
                    <a:pt x="1014" y="310"/>
                  </a:lnTo>
                  <a:cubicBezTo>
                    <a:pt x="1014" y="310"/>
                    <a:pt x="1014" y="311"/>
                    <a:pt x="1014" y="311"/>
                  </a:cubicBezTo>
                  <a:lnTo>
                    <a:pt x="1009" y="372"/>
                  </a:lnTo>
                  <a:cubicBezTo>
                    <a:pt x="1009" y="373"/>
                    <a:pt x="1009" y="373"/>
                    <a:pt x="1009" y="374"/>
                  </a:cubicBezTo>
                  <a:lnTo>
                    <a:pt x="994" y="431"/>
                  </a:lnTo>
                  <a:cubicBezTo>
                    <a:pt x="994" y="431"/>
                    <a:pt x="994" y="431"/>
                    <a:pt x="994" y="432"/>
                  </a:cubicBezTo>
                  <a:lnTo>
                    <a:pt x="971" y="483"/>
                  </a:lnTo>
                  <a:cubicBezTo>
                    <a:pt x="971" y="483"/>
                    <a:pt x="970" y="484"/>
                    <a:pt x="970" y="484"/>
                  </a:cubicBezTo>
                  <a:lnTo>
                    <a:pt x="940" y="529"/>
                  </a:lnTo>
                  <a:cubicBezTo>
                    <a:pt x="940" y="529"/>
                    <a:pt x="939" y="530"/>
                    <a:pt x="939" y="530"/>
                  </a:cubicBezTo>
                  <a:lnTo>
                    <a:pt x="902" y="567"/>
                  </a:lnTo>
                  <a:cubicBezTo>
                    <a:pt x="902" y="568"/>
                    <a:pt x="901" y="568"/>
                    <a:pt x="901" y="568"/>
                  </a:cubicBezTo>
                  <a:lnTo>
                    <a:pt x="858" y="596"/>
                  </a:lnTo>
                  <a:cubicBezTo>
                    <a:pt x="857" y="596"/>
                    <a:pt x="857" y="597"/>
                    <a:pt x="856" y="597"/>
                  </a:cubicBezTo>
                  <a:lnTo>
                    <a:pt x="809" y="615"/>
                  </a:lnTo>
                  <a:cubicBezTo>
                    <a:pt x="809" y="615"/>
                    <a:pt x="808" y="615"/>
                    <a:pt x="807" y="615"/>
                  </a:cubicBezTo>
                  <a:lnTo>
                    <a:pt x="756" y="621"/>
                  </a:lnTo>
                  <a:lnTo>
                    <a:pt x="257" y="621"/>
                  </a:lnTo>
                  <a:cubicBezTo>
                    <a:pt x="253" y="621"/>
                    <a:pt x="249" y="618"/>
                    <a:pt x="249" y="613"/>
                  </a:cubicBezTo>
                  <a:cubicBezTo>
                    <a:pt x="249" y="609"/>
                    <a:pt x="253" y="605"/>
                    <a:pt x="257" y="60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6" name="Rectangle 972"/>
            <p:cNvSpPr>
              <a:spLocks noChangeArrowheads="1"/>
            </p:cNvSpPr>
            <p:nvPr/>
          </p:nvSpPr>
          <p:spPr bwMode="auto">
            <a:xfrm>
              <a:off x="3114" y="1358"/>
              <a:ext cx="393" cy="26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7" name="Rectangle 973"/>
            <p:cNvSpPr>
              <a:spLocks noChangeArrowheads="1"/>
            </p:cNvSpPr>
            <p:nvPr/>
          </p:nvSpPr>
          <p:spPr bwMode="auto">
            <a:xfrm>
              <a:off x="3096" y="1338"/>
              <a:ext cx="393" cy="7"/>
            </a:xfrm>
            <a:prstGeom prst="rect">
              <a:avLst/>
            </a:prstGeom>
            <a:solidFill>
              <a:srgbClr val="F5D2B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8" name="Rectangle 974"/>
            <p:cNvSpPr>
              <a:spLocks noChangeArrowheads="1"/>
            </p:cNvSpPr>
            <p:nvPr/>
          </p:nvSpPr>
          <p:spPr bwMode="auto">
            <a:xfrm>
              <a:off x="3096" y="1345"/>
              <a:ext cx="393" cy="6"/>
            </a:xfrm>
            <a:prstGeom prst="rect">
              <a:avLst/>
            </a:prstGeom>
            <a:solidFill>
              <a:srgbClr val="C1020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9" name="Rectangle 975"/>
            <p:cNvSpPr>
              <a:spLocks noChangeArrowheads="1"/>
            </p:cNvSpPr>
            <p:nvPr/>
          </p:nvSpPr>
          <p:spPr bwMode="auto">
            <a:xfrm>
              <a:off x="3096" y="1351"/>
              <a:ext cx="393" cy="7"/>
            </a:xfrm>
            <a:prstGeom prst="rect">
              <a:avLst/>
            </a:prstGeom>
            <a:solidFill>
              <a:srgbClr val="C2080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0" name="Rectangle 976"/>
            <p:cNvSpPr>
              <a:spLocks noChangeArrowheads="1"/>
            </p:cNvSpPr>
            <p:nvPr/>
          </p:nvSpPr>
          <p:spPr bwMode="auto">
            <a:xfrm>
              <a:off x="3096" y="1358"/>
              <a:ext cx="393" cy="6"/>
            </a:xfrm>
            <a:prstGeom prst="rect">
              <a:avLst/>
            </a:prstGeom>
            <a:solidFill>
              <a:srgbClr val="C30D0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1" name="Rectangle 977"/>
            <p:cNvSpPr>
              <a:spLocks noChangeArrowheads="1"/>
            </p:cNvSpPr>
            <p:nvPr/>
          </p:nvSpPr>
          <p:spPr bwMode="auto">
            <a:xfrm>
              <a:off x="3096" y="1364"/>
              <a:ext cx="393" cy="7"/>
            </a:xfrm>
            <a:prstGeom prst="rect">
              <a:avLst/>
            </a:prstGeom>
            <a:solidFill>
              <a:srgbClr val="C5121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2" name="Rectangle 978"/>
            <p:cNvSpPr>
              <a:spLocks noChangeArrowheads="1"/>
            </p:cNvSpPr>
            <p:nvPr/>
          </p:nvSpPr>
          <p:spPr bwMode="auto">
            <a:xfrm>
              <a:off x="3096" y="1371"/>
              <a:ext cx="393" cy="6"/>
            </a:xfrm>
            <a:prstGeom prst="rect">
              <a:avLst/>
            </a:prstGeom>
            <a:solidFill>
              <a:srgbClr val="C6181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3" name="Rectangle 979"/>
            <p:cNvSpPr>
              <a:spLocks noChangeArrowheads="1"/>
            </p:cNvSpPr>
            <p:nvPr/>
          </p:nvSpPr>
          <p:spPr bwMode="auto">
            <a:xfrm>
              <a:off x="3096" y="1377"/>
              <a:ext cx="393" cy="7"/>
            </a:xfrm>
            <a:prstGeom prst="rect">
              <a:avLst/>
            </a:prstGeom>
            <a:solidFill>
              <a:srgbClr val="C81E1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4" name="Rectangle 980"/>
            <p:cNvSpPr>
              <a:spLocks noChangeArrowheads="1"/>
            </p:cNvSpPr>
            <p:nvPr/>
          </p:nvSpPr>
          <p:spPr bwMode="auto">
            <a:xfrm>
              <a:off x="3096" y="1384"/>
              <a:ext cx="393" cy="6"/>
            </a:xfrm>
            <a:prstGeom prst="rect">
              <a:avLst/>
            </a:prstGeom>
            <a:solidFill>
              <a:srgbClr val="C9231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5" name="Rectangle 981"/>
            <p:cNvSpPr>
              <a:spLocks noChangeArrowheads="1"/>
            </p:cNvSpPr>
            <p:nvPr/>
          </p:nvSpPr>
          <p:spPr bwMode="auto">
            <a:xfrm>
              <a:off x="3096" y="1390"/>
              <a:ext cx="393" cy="7"/>
            </a:xfrm>
            <a:prstGeom prst="rect">
              <a:avLst/>
            </a:prstGeom>
            <a:solidFill>
              <a:srgbClr val="CA282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6" name="Rectangle 982"/>
            <p:cNvSpPr>
              <a:spLocks noChangeArrowheads="1"/>
            </p:cNvSpPr>
            <p:nvPr/>
          </p:nvSpPr>
          <p:spPr bwMode="auto">
            <a:xfrm>
              <a:off x="3096" y="1397"/>
              <a:ext cx="393" cy="6"/>
            </a:xfrm>
            <a:prstGeom prst="rect">
              <a:avLst/>
            </a:prstGeom>
            <a:solidFill>
              <a:srgbClr val="CC2D2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7" name="Rectangle 983"/>
            <p:cNvSpPr>
              <a:spLocks noChangeArrowheads="1"/>
            </p:cNvSpPr>
            <p:nvPr/>
          </p:nvSpPr>
          <p:spPr bwMode="auto">
            <a:xfrm>
              <a:off x="3096" y="1403"/>
              <a:ext cx="393" cy="7"/>
            </a:xfrm>
            <a:prstGeom prst="rect">
              <a:avLst/>
            </a:prstGeom>
            <a:solidFill>
              <a:srgbClr val="CD322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8" name="Rectangle 984"/>
            <p:cNvSpPr>
              <a:spLocks noChangeArrowheads="1"/>
            </p:cNvSpPr>
            <p:nvPr/>
          </p:nvSpPr>
          <p:spPr bwMode="auto">
            <a:xfrm>
              <a:off x="3096" y="1410"/>
              <a:ext cx="393" cy="6"/>
            </a:xfrm>
            <a:prstGeom prst="rect">
              <a:avLst/>
            </a:prstGeom>
            <a:solidFill>
              <a:srgbClr val="CF383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9" name="Rectangle 985"/>
            <p:cNvSpPr>
              <a:spLocks noChangeArrowheads="1"/>
            </p:cNvSpPr>
            <p:nvPr/>
          </p:nvSpPr>
          <p:spPr bwMode="auto">
            <a:xfrm>
              <a:off x="3096" y="1416"/>
              <a:ext cx="393" cy="7"/>
            </a:xfrm>
            <a:prstGeom prst="rect">
              <a:avLst/>
            </a:prstGeom>
            <a:solidFill>
              <a:srgbClr val="D03D3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0" name="Rectangle 986"/>
            <p:cNvSpPr>
              <a:spLocks noChangeArrowheads="1"/>
            </p:cNvSpPr>
            <p:nvPr/>
          </p:nvSpPr>
          <p:spPr bwMode="auto">
            <a:xfrm>
              <a:off x="3096" y="1423"/>
              <a:ext cx="393" cy="7"/>
            </a:xfrm>
            <a:prstGeom prst="rect">
              <a:avLst/>
            </a:prstGeom>
            <a:solidFill>
              <a:srgbClr val="D143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1" name="Rectangle 987"/>
            <p:cNvSpPr>
              <a:spLocks noChangeArrowheads="1"/>
            </p:cNvSpPr>
            <p:nvPr/>
          </p:nvSpPr>
          <p:spPr bwMode="auto">
            <a:xfrm>
              <a:off x="3096" y="1430"/>
              <a:ext cx="393" cy="6"/>
            </a:xfrm>
            <a:prstGeom prst="rect">
              <a:avLst/>
            </a:prstGeom>
            <a:solidFill>
              <a:srgbClr val="D2483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2" name="Rectangle 988"/>
            <p:cNvSpPr>
              <a:spLocks noChangeArrowheads="1"/>
            </p:cNvSpPr>
            <p:nvPr/>
          </p:nvSpPr>
          <p:spPr bwMode="auto">
            <a:xfrm>
              <a:off x="3096" y="1436"/>
              <a:ext cx="393" cy="7"/>
            </a:xfrm>
            <a:prstGeom prst="rect">
              <a:avLst/>
            </a:prstGeom>
            <a:solidFill>
              <a:srgbClr val="D34E4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3" name="Rectangle 989"/>
            <p:cNvSpPr>
              <a:spLocks noChangeArrowheads="1"/>
            </p:cNvSpPr>
            <p:nvPr/>
          </p:nvSpPr>
          <p:spPr bwMode="auto">
            <a:xfrm>
              <a:off x="3096" y="1443"/>
              <a:ext cx="393" cy="6"/>
            </a:xfrm>
            <a:prstGeom prst="rect">
              <a:avLst/>
            </a:prstGeom>
            <a:solidFill>
              <a:srgbClr val="D5534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4" name="Rectangle 990"/>
            <p:cNvSpPr>
              <a:spLocks noChangeArrowheads="1"/>
            </p:cNvSpPr>
            <p:nvPr/>
          </p:nvSpPr>
          <p:spPr bwMode="auto">
            <a:xfrm>
              <a:off x="3096" y="1449"/>
              <a:ext cx="393" cy="7"/>
            </a:xfrm>
            <a:prstGeom prst="rect">
              <a:avLst/>
            </a:prstGeom>
            <a:solidFill>
              <a:srgbClr val="D658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5" name="Rectangle 991"/>
            <p:cNvSpPr>
              <a:spLocks noChangeArrowheads="1"/>
            </p:cNvSpPr>
            <p:nvPr/>
          </p:nvSpPr>
          <p:spPr bwMode="auto">
            <a:xfrm>
              <a:off x="3096" y="1456"/>
              <a:ext cx="393" cy="6"/>
            </a:xfrm>
            <a:prstGeom prst="rect">
              <a:avLst/>
            </a:prstGeom>
            <a:solidFill>
              <a:srgbClr val="D85D5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6" name="Rectangle 992"/>
            <p:cNvSpPr>
              <a:spLocks noChangeArrowheads="1"/>
            </p:cNvSpPr>
            <p:nvPr/>
          </p:nvSpPr>
          <p:spPr bwMode="auto">
            <a:xfrm>
              <a:off x="3096" y="1462"/>
              <a:ext cx="393" cy="7"/>
            </a:xfrm>
            <a:prstGeom prst="rect">
              <a:avLst/>
            </a:prstGeom>
            <a:solidFill>
              <a:srgbClr val="D9635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7" name="Rectangle 993"/>
            <p:cNvSpPr>
              <a:spLocks noChangeArrowheads="1"/>
            </p:cNvSpPr>
            <p:nvPr/>
          </p:nvSpPr>
          <p:spPr bwMode="auto">
            <a:xfrm>
              <a:off x="3096" y="1469"/>
              <a:ext cx="393" cy="6"/>
            </a:xfrm>
            <a:prstGeom prst="rect">
              <a:avLst/>
            </a:prstGeom>
            <a:solidFill>
              <a:srgbClr val="DA695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8" name="Rectangle 994"/>
            <p:cNvSpPr>
              <a:spLocks noChangeArrowheads="1"/>
            </p:cNvSpPr>
            <p:nvPr/>
          </p:nvSpPr>
          <p:spPr bwMode="auto">
            <a:xfrm>
              <a:off x="3096" y="1475"/>
              <a:ext cx="393" cy="7"/>
            </a:xfrm>
            <a:prstGeom prst="rect">
              <a:avLst/>
            </a:prstGeom>
            <a:solidFill>
              <a:srgbClr val="DC6E5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9" name="Rectangle 995"/>
            <p:cNvSpPr>
              <a:spLocks noChangeArrowheads="1"/>
            </p:cNvSpPr>
            <p:nvPr/>
          </p:nvSpPr>
          <p:spPr bwMode="auto">
            <a:xfrm>
              <a:off x="3096" y="1482"/>
              <a:ext cx="393" cy="6"/>
            </a:xfrm>
            <a:prstGeom prst="rect">
              <a:avLst/>
            </a:prstGeom>
            <a:solidFill>
              <a:srgbClr val="DD736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0" name="Rectangle 996"/>
            <p:cNvSpPr>
              <a:spLocks noChangeArrowheads="1"/>
            </p:cNvSpPr>
            <p:nvPr/>
          </p:nvSpPr>
          <p:spPr bwMode="auto">
            <a:xfrm>
              <a:off x="3096" y="1488"/>
              <a:ext cx="393" cy="7"/>
            </a:xfrm>
            <a:prstGeom prst="rect">
              <a:avLst/>
            </a:prstGeom>
            <a:solidFill>
              <a:srgbClr val="DE786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1" name="Rectangle 997"/>
            <p:cNvSpPr>
              <a:spLocks noChangeArrowheads="1"/>
            </p:cNvSpPr>
            <p:nvPr/>
          </p:nvSpPr>
          <p:spPr bwMode="auto">
            <a:xfrm>
              <a:off x="3096" y="1495"/>
              <a:ext cx="393" cy="7"/>
            </a:xfrm>
            <a:prstGeom prst="rect">
              <a:avLst/>
            </a:prstGeom>
            <a:solidFill>
              <a:srgbClr val="E07E6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2" name="Rectangle 998"/>
            <p:cNvSpPr>
              <a:spLocks noChangeArrowheads="1"/>
            </p:cNvSpPr>
            <p:nvPr/>
          </p:nvSpPr>
          <p:spPr bwMode="auto">
            <a:xfrm>
              <a:off x="3096" y="1502"/>
              <a:ext cx="393" cy="6"/>
            </a:xfrm>
            <a:prstGeom prst="rect">
              <a:avLst/>
            </a:prstGeom>
            <a:solidFill>
              <a:srgbClr val="E1837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3" name="Rectangle 999"/>
            <p:cNvSpPr>
              <a:spLocks noChangeArrowheads="1"/>
            </p:cNvSpPr>
            <p:nvPr/>
          </p:nvSpPr>
          <p:spPr bwMode="auto">
            <a:xfrm>
              <a:off x="3096" y="1508"/>
              <a:ext cx="393" cy="7"/>
            </a:xfrm>
            <a:prstGeom prst="rect">
              <a:avLst/>
            </a:prstGeom>
            <a:solidFill>
              <a:srgbClr val="E3887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4" name="Rectangle 1000"/>
            <p:cNvSpPr>
              <a:spLocks noChangeArrowheads="1"/>
            </p:cNvSpPr>
            <p:nvPr/>
          </p:nvSpPr>
          <p:spPr bwMode="auto">
            <a:xfrm>
              <a:off x="3096" y="1515"/>
              <a:ext cx="393" cy="6"/>
            </a:xfrm>
            <a:prstGeom prst="rect">
              <a:avLst/>
            </a:prstGeom>
            <a:solidFill>
              <a:srgbClr val="E48D7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5" name="Rectangle 1001"/>
            <p:cNvSpPr>
              <a:spLocks noChangeArrowheads="1"/>
            </p:cNvSpPr>
            <p:nvPr/>
          </p:nvSpPr>
          <p:spPr bwMode="auto">
            <a:xfrm>
              <a:off x="3096" y="1521"/>
              <a:ext cx="393" cy="7"/>
            </a:xfrm>
            <a:prstGeom prst="rect">
              <a:avLst/>
            </a:prstGeom>
            <a:solidFill>
              <a:srgbClr val="E5937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6" name="Rectangle 1002"/>
            <p:cNvSpPr>
              <a:spLocks noChangeArrowheads="1"/>
            </p:cNvSpPr>
            <p:nvPr/>
          </p:nvSpPr>
          <p:spPr bwMode="auto">
            <a:xfrm>
              <a:off x="3096" y="1528"/>
              <a:ext cx="393" cy="6"/>
            </a:xfrm>
            <a:prstGeom prst="rect">
              <a:avLst/>
            </a:prstGeom>
            <a:solidFill>
              <a:srgbClr val="E7988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7" name="Rectangle 1003"/>
            <p:cNvSpPr>
              <a:spLocks noChangeArrowheads="1"/>
            </p:cNvSpPr>
            <p:nvPr/>
          </p:nvSpPr>
          <p:spPr bwMode="auto">
            <a:xfrm>
              <a:off x="3096" y="1534"/>
              <a:ext cx="393" cy="7"/>
            </a:xfrm>
            <a:prstGeom prst="rect">
              <a:avLst/>
            </a:prstGeom>
            <a:solidFill>
              <a:srgbClr val="E89E8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8" name="Rectangle 1004"/>
            <p:cNvSpPr>
              <a:spLocks noChangeArrowheads="1"/>
            </p:cNvSpPr>
            <p:nvPr/>
          </p:nvSpPr>
          <p:spPr bwMode="auto">
            <a:xfrm>
              <a:off x="3096" y="1541"/>
              <a:ext cx="393" cy="6"/>
            </a:xfrm>
            <a:prstGeom prst="rect">
              <a:avLst/>
            </a:prstGeom>
            <a:solidFill>
              <a:srgbClr val="EAA38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9" name="Rectangle 1005"/>
            <p:cNvSpPr>
              <a:spLocks noChangeArrowheads="1"/>
            </p:cNvSpPr>
            <p:nvPr/>
          </p:nvSpPr>
          <p:spPr bwMode="auto">
            <a:xfrm>
              <a:off x="3096" y="1547"/>
              <a:ext cx="393" cy="7"/>
            </a:xfrm>
            <a:prstGeom prst="rect">
              <a:avLst/>
            </a:prstGeom>
            <a:solidFill>
              <a:srgbClr val="EBA89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0" name="Rectangle 1006"/>
            <p:cNvSpPr>
              <a:spLocks noChangeArrowheads="1"/>
            </p:cNvSpPr>
            <p:nvPr/>
          </p:nvSpPr>
          <p:spPr bwMode="auto">
            <a:xfrm>
              <a:off x="3096" y="1554"/>
              <a:ext cx="393" cy="6"/>
            </a:xfrm>
            <a:prstGeom prst="rect">
              <a:avLst/>
            </a:prstGeom>
            <a:solidFill>
              <a:srgbClr val="ECAE9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1" name="Rectangle 1007"/>
            <p:cNvSpPr>
              <a:spLocks noChangeArrowheads="1"/>
            </p:cNvSpPr>
            <p:nvPr/>
          </p:nvSpPr>
          <p:spPr bwMode="auto">
            <a:xfrm>
              <a:off x="3096" y="1560"/>
              <a:ext cx="393" cy="7"/>
            </a:xfrm>
            <a:prstGeom prst="rect">
              <a:avLst/>
            </a:prstGeom>
            <a:solidFill>
              <a:srgbClr val="EDB39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2" name="Rectangle 1008"/>
            <p:cNvSpPr>
              <a:spLocks noChangeArrowheads="1"/>
            </p:cNvSpPr>
            <p:nvPr/>
          </p:nvSpPr>
          <p:spPr bwMode="auto">
            <a:xfrm>
              <a:off x="3096" y="1567"/>
              <a:ext cx="393" cy="7"/>
            </a:xfrm>
            <a:prstGeom prst="rect">
              <a:avLst/>
            </a:prstGeom>
            <a:solidFill>
              <a:srgbClr val="EFB8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234" name="Group 1210"/>
          <p:cNvGrpSpPr>
            <a:grpSpLocks/>
          </p:cNvGrpSpPr>
          <p:nvPr/>
        </p:nvGrpSpPr>
        <p:grpSpPr bwMode="auto">
          <a:xfrm>
            <a:off x="469900" y="2366964"/>
            <a:ext cx="7310438" cy="3160713"/>
            <a:chOff x="340" y="1348"/>
            <a:chExt cx="4605" cy="1991"/>
          </a:xfrm>
        </p:grpSpPr>
        <p:sp>
          <p:nvSpPr>
            <p:cNvPr id="2034" name="Rectangle 1010"/>
            <p:cNvSpPr>
              <a:spLocks noChangeArrowheads="1"/>
            </p:cNvSpPr>
            <p:nvPr/>
          </p:nvSpPr>
          <p:spPr bwMode="auto">
            <a:xfrm>
              <a:off x="3096" y="1574"/>
              <a:ext cx="393" cy="6"/>
            </a:xfrm>
            <a:prstGeom prst="rect">
              <a:avLst/>
            </a:prstGeom>
            <a:solidFill>
              <a:srgbClr val="F0BEA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5" name="Rectangle 1011"/>
            <p:cNvSpPr>
              <a:spLocks noChangeArrowheads="1"/>
            </p:cNvSpPr>
            <p:nvPr/>
          </p:nvSpPr>
          <p:spPr bwMode="auto">
            <a:xfrm>
              <a:off x="3096" y="1580"/>
              <a:ext cx="393" cy="7"/>
            </a:xfrm>
            <a:prstGeom prst="rect">
              <a:avLst/>
            </a:prstGeom>
            <a:solidFill>
              <a:srgbClr val="F2C3A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6" name="Rectangle 1012"/>
            <p:cNvSpPr>
              <a:spLocks noChangeArrowheads="1"/>
            </p:cNvSpPr>
            <p:nvPr/>
          </p:nvSpPr>
          <p:spPr bwMode="auto">
            <a:xfrm>
              <a:off x="3096" y="1587"/>
              <a:ext cx="393" cy="6"/>
            </a:xfrm>
            <a:prstGeom prst="rect">
              <a:avLst/>
            </a:prstGeom>
            <a:solidFill>
              <a:srgbClr val="F3C9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7" name="Rectangle 1013"/>
            <p:cNvSpPr>
              <a:spLocks noChangeArrowheads="1"/>
            </p:cNvSpPr>
            <p:nvPr/>
          </p:nvSpPr>
          <p:spPr bwMode="auto">
            <a:xfrm>
              <a:off x="3096" y="1593"/>
              <a:ext cx="393" cy="7"/>
            </a:xfrm>
            <a:prstGeom prst="rect">
              <a:avLst/>
            </a:prstGeom>
            <a:solidFill>
              <a:srgbClr val="F4CEB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8" name="Freeform 1014"/>
            <p:cNvSpPr>
              <a:spLocks/>
            </p:cNvSpPr>
            <p:nvPr/>
          </p:nvSpPr>
          <p:spPr bwMode="auto">
            <a:xfrm>
              <a:off x="3106" y="1348"/>
              <a:ext cx="377" cy="248"/>
            </a:xfrm>
            <a:custGeom>
              <a:avLst/>
              <a:gdLst/>
              <a:ahLst/>
              <a:cxnLst>
                <a:cxn ang="0">
                  <a:pos x="250" y="605"/>
                </a:cxn>
                <a:cxn ang="0">
                  <a:pos x="748" y="605"/>
                </a:cxn>
                <a:cxn ang="0">
                  <a:pos x="998" y="303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250" y="0"/>
                </a:cxn>
                <a:cxn ang="0">
                  <a:pos x="0" y="303"/>
                </a:cxn>
                <a:cxn ang="0">
                  <a:pos x="250" y="605"/>
                </a:cxn>
              </a:cxnLst>
              <a:rect l="0" t="0" r="r" b="b"/>
              <a:pathLst>
                <a:path w="998" h="605">
                  <a:moveTo>
                    <a:pt x="250" y="605"/>
                  </a:moveTo>
                  <a:lnTo>
                    <a:pt x="748" y="605"/>
                  </a:lnTo>
                  <a:cubicBezTo>
                    <a:pt x="886" y="605"/>
                    <a:pt x="998" y="470"/>
                    <a:pt x="998" y="303"/>
                  </a:cubicBezTo>
                  <a:cubicBezTo>
                    <a:pt x="998" y="136"/>
                    <a:pt x="886" y="0"/>
                    <a:pt x="748" y="0"/>
                  </a:cubicBezTo>
                  <a:cubicBezTo>
                    <a:pt x="748" y="0"/>
                    <a:pt x="748" y="0"/>
                    <a:pt x="748" y="0"/>
                  </a:cubicBezTo>
                  <a:lnTo>
                    <a:pt x="748" y="0"/>
                  </a:lnTo>
                  <a:lnTo>
                    <a:pt x="250" y="0"/>
                  </a:lnTo>
                  <a:cubicBezTo>
                    <a:pt x="112" y="0"/>
                    <a:pt x="0" y="136"/>
                    <a:pt x="0" y="303"/>
                  </a:cubicBezTo>
                  <a:cubicBezTo>
                    <a:pt x="0" y="470"/>
                    <a:pt x="112" y="605"/>
                    <a:pt x="250" y="605"/>
                  </a:cubicBezTo>
                  <a:close/>
                </a:path>
              </a:pathLst>
            </a:custGeom>
            <a:noFill/>
            <a:ln w="9525" cap="rnd">
              <a:solidFill>
                <a:srgbClr val="D26D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9" name="Rectangle 1015"/>
            <p:cNvSpPr>
              <a:spLocks noChangeArrowheads="1"/>
            </p:cNvSpPr>
            <p:nvPr/>
          </p:nvSpPr>
          <p:spPr bwMode="auto">
            <a:xfrm>
              <a:off x="3174" y="1390"/>
              <a:ext cx="326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AERS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0" name="Rectangle 1016"/>
            <p:cNvSpPr>
              <a:spLocks noChangeArrowheads="1"/>
            </p:cNvSpPr>
            <p:nvPr/>
          </p:nvSpPr>
          <p:spPr bwMode="auto">
            <a:xfrm>
              <a:off x="364" y="1986"/>
              <a:ext cx="870" cy="33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2041" name="Picture 1017"/>
            <p:cNvPicPr>
              <a:picLocks noChangeAspect="1" noChangeArrowheads="1"/>
            </p:cNvPicPr>
            <p:nvPr/>
          </p:nvPicPr>
          <p:blipFill>
            <a:blip r:embed="rId190"/>
            <a:srcRect/>
            <a:stretch>
              <a:fillRect/>
            </a:stretch>
          </p:blipFill>
          <p:spPr bwMode="auto">
            <a:xfrm>
              <a:off x="365" y="1991"/>
              <a:ext cx="868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2" name="Rectangle 1018"/>
            <p:cNvSpPr>
              <a:spLocks noChangeArrowheads="1"/>
            </p:cNvSpPr>
            <p:nvPr/>
          </p:nvSpPr>
          <p:spPr bwMode="auto">
            <a:xfrm>
              <a:off x="364" y="1986"/>
              <a:ext cx="870" cy="333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3" name="Rectangle 1019"/>
            <p:cNvSpPr>
              <a:spLocks noChangeArrowheads="1"/>
            </p:cNvSpPr>
            <p:nvPr/>
          </p:nvSpPr>
          <p:spPr bwMode="auto">
            <a:xfrm>
              <a:off x="358" y="1986"/>
              <a:ext cx="882" cy="347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4" name="Freeform 1020"/>
            <p:cNvSpPr>
              <a:spLocks/>
            </p:cNvSpPr>
            <p:nvPr/>
          </p:nvSpPr>
          <p:spPr bwMode="auto">
            <a:xfrm>
              <a:off x="362" y="1988"/>
              <a:ext cx="874" cy="340"/>
            </a:xfrm>
            <a:custGeom>
              <a:avLst/>
              <a:gdLst/>
              <a:ahLst/>
              <a:cxnLst>
                <a:cxn ang="0">
                  <a:pos x="8" y="816"/>
                </a:cxn>
                <a:cxn ang="0">
                  <a:pos x="2306" y="816"/>
                </a:cxn>
                <a:cxn ang="0">
                  <a:pos x="2298" y="824"/>
                </a:cxn>
                <a:cxn ang="0">
                  <a:pos x="2298" y="8"/>
                </a:cxn>
                <a:cxn ang="0">
                  <a:pos x="2306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824"/>
                </a:cxn>
                <a:cxn ang="0">
                  <a:pos x="8" y="832"/>
                </a:cxn>
                <a:cxn ang="0">
                  <a:pos x="0" y="824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306" y="0"/>
                </a:cxn>
                <a:cxn ang="0">
                  <a:pos x="2314" y="8"/>
                </a:cxn>
                <a:cxn ang="0">
                  <a:pos x="2314" y="824"/>
                </a:cxn>
                <a:cxn ang="0">
                  <a:pos x="2306" y="832"/>
                </a:cxn>
                <a:cxn ang="0">
                  <a:pos x="8" y="832"/>
                </a:cxn>
                <a:cxn ang="0">
                  <a:pos x="0" y="824"/>
                </a:cxn>
                <a:cxn ang="0">
                  <a:pos x="8" y="816"/>
                </a:cxn>
              </a:cxnLst>
              <a:rect l="0" t="0" r="r" b="b"/>
              <a:pathLst>
                <a:path w="2314" h="832">
                  <a:moveTo>
                    <a:pt x="8" y="816"/>
                  </a:moveTo>
                  <a:lnTo>
                    <a:pt x="2306" y="816"/>
                  </a:lnTo>
                  <a:lnTo>
                    <a:pt x="2298" y="824"/>
                  </a:lnTo>
                  <a:lnTo>
                    <a:pt x="2298" y="8"/>
                  </a:lnTo>
                  <a:lnTo>
                    <a:pt x="230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824"/>
                  </a:lnTo>
                  <a:cubicBezTo>
                    <a:pt x="16" y="829"/>
                    <a:pt x="12" y="832"/>
                    <a:pt x="8" y="832"/>
                  </a:cubicBezTo>
                  <a:cubicBezTo>
                    <a:pt x="3" y="832"/>
                    <a:pt x="0" y="829"/>
                    <a:pt x="0" y="824"/>
                  </a:cubicBezTo>
                  <a:lnTo>
                    <a:pt x="0" y="8"/>
                  </a:lnTo>
                  <a:cubicBezTo>
                    <a:pt x="0" y="4"/>
                    <a:pt x="3" y="0"/>
                    <a:pt x="8" y="0"/>
                  </a:cubicBezTo>
                  <a:lnTo>
                    <a:pt x="2306" y="0"/>
                  </a:lnTo>
                  <a:cubicBezTo>
                    <a:pt x="2310" y="0"/>
                    <a:pt x="2314" y="4"/>
                    <a:pt x="2314" y="8"/>
                  </a:cubicBezTo>
                  <a:lnTo>
                    <a:pt x="2314" y="824"/>
                  </a:lnTo>
                  <a:cubicBezTo>
                    <a:pt x="2314" y="829"/>
                    <a:pt x="2310" y="832"/>
                    <a:pt x="2306" y="832"/>
                  </a:cubicBezTo>
                  <a:lnTo>
                    <a:pt x="8" y="832"/>
                  </a:lnTo>
                  <a:cubicBezTo>
                    <a:pt x="3" y="832"/>
                    <a:pt x="0" y="829"/>
                    <a:pt x="0" y="824"/>
                  </a:cubicBezTo>
                  <a:cubicBezTo>
                    <a:pt x="0" y="820"/>
                    <a:pt x="3" y="816"/>
                    <a:pt x="8" y="81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5" name="Rectangle 1021"/>
            <p:cNvSpPr>
              <a:spLocks noChangeArrowheads="1"/>
            </p:cNvSpPr>
            <p:nvPr/>
          </p:nvSpPr>
          <p:spPr bwMode="auto">
            <a:xfrm>
              <a:off x="358" y="1986"/>
              <a:ext cx="883" cy="347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6" name="Rectangle 1022"/>
            <p:cNvSpPr>
              <a:spLocks noChangeArrowheads="1"/>
            </p:cNvSpPr>
            <p:nvPr/>
          </p:nvSpPr>
          <p:spPr bwMode="auto">
            <a:xfrm>
              <a:off x="346" y="1966"/>
              <a:ext cx="882" cy="7"/>
            </a:xfrm>
            <a:prstGeom prst="rect">
              <a:avLst/>
            </a:prstGeom>
            <a:solidFill>
              <a:srgbClr val="A3C2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7" name="Rectangle 1023"/>
            <p:cNvSpPr>
              <a:spLocks noChangeArrowheads="1"/>
            </p:cNvSpPr>
            <p:nvPr/>
          </p:nvSpPr>
          <p:spPr bwMode="auto">
            <a:xfrm>
              <a:off x="346" y="1973"/>
              <a:ext cx="882" cy="6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8" name="Rectangle 1024"/>
            <p:cNvSpPr>
              <a:spLocks noChangeArrowheads="1"/>
            </p:cNvSpPr>
            <p:nvPr/>
          </p:nvSpPr>
          <p:spPr bwMode="auto">
            <a:xfrm>
              <a:off x="346" y="1979"/>
              <a:ext cx="882" cy="7"/>
            </a:xfrm>
            <a:prstGeom prst="rect">
              <a:avLst/>
            </a:prstGeom>
            <a:solidFill>
              <a:srgbClr val="0372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9" name="Rectangle 1025"/>
            <p:cNvSpPr>
              <a:spLocks noChangeArrowheads="1"/>
            </p:cNvSpPr>
            <p:nvPr/>
          </p:nvSpPr>
          <p:spPr bwMode="auto">
            <a:xfrm>
              <a:off x="346" y="1986"/>
              <a:ext cx="882" cy="6"/>
            </a:xfrm>
            <a:prstGeom prst="rect">
              <a:avLst/>
            </a:prstGeom>
            <a:solidFill>
              <a:srgbClr val="0673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0" name="Rectangle 1026"/>
            <p:cNvSpPr>
              <a:spLocks noChangeArrowheads="1"/>
            </p:cNvSpPr>
            <p:nvPr/>
          </p:nvSpPr>
          <p:spPr bwMode="auto">
            <a:xfrm>
              <a:off x="346" y="1992"/>
              <a:ext cx="882" cy="7"/>
            </a:xfrm>
            <a:prstGeom prst="rect">
              <a:avLst/>
            </a:prstGeom>
            <a:solidFill>
              <a:srgbClr val="0975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1" name="Rectangle 1027"/>
            <p:cNvSpPr>
              <a:spLocks noChangeArrowheads="1"/>
            </p:cNvSpPr>
            <p:nvPr/>
          </p:nvSpPr>
          <p:spPr bwMode="auto">
            <a:xfrm>
              <a:off x="346" y="1999"/>
              <a:ext cx="882" cy="6"/>
            </a:xfrm>
            <a:prstGeom prst="rect">
              <a:avLst/>
            </a:prstGeom>
            <a:solidFill>
              <a:srgbClr val="0D76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2" name="Rectangle 1028"/>
            <p:cNvSpPr>
              <a:spLocks noChangeArrowheads="1"/>
            </p:cNvSpPr>
            <p:nvPr/>
          </p:nvSpPr>
          <p:spPr bwMode="auto">
            <a:xfrm>
              <a:off x="346" y="2005"/>
              <a:ext cx="882" cy="7"/>
            </a:xfrm>
            <a:prstGeom prst="rect">
              <a:avLst/>
            </a:prstGeom>
            <a:solidFill>
              <a:srgbClr val="1078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3" name="Rectangle 1029"/>
            <p:cNvSpPr>
              <a:spLocks noChangeArrowheads="1"/>
            </p:cNvSpPr>
            <p:nvPr/>
          </p:nvSpPr>
          <p:spPr bwMode="auto">
            <a:xfrm>
              <a:off x="346" y="2012"/>
              <a:ext cx="882" cy="6"/>
            </a:xfrm>
            <a:prstGeom prst="rect">
              <a:avLst/>
            </a:prstGeom>
            <a:solidFill>
              <a:srgbClr val="1379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4" name="Rectangle 1030"/>
            <p:cNvSpPr>
              <a:spLocks noChangeArrowheads="1"/>
            </p:cNvSpPr>
            <p:nvPr/>
          </p:nvSpPr>
          <p:spPr bwMode="auto">
            <a:xfrm>
              <a:off x="346" y="2018"/>
              <a:ext cx="882" cy="7"/>
            </a:xfrm>
            <a:prstGeom prst="rect">
              <a:avLst/>
            </a:prstGeom>
            <a:solidFill>
              <a:srgbClr val="167B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5" name="Rectangle 1031"/>
            <p:cNvSpPr>
              <a:spLocks noChangeArrowheads="1"/>
            </p:cNvSpPr>
            <p:nvPr/>
          </p:nvSpPr>
          <p:spPr bwMode="auto">
            <a:xfrm>
              <a:off x="346" y="2025"/>
              <a:ext cx="882" cy="7"/>
            </a:xfrm>
            <a:prstGeom prst="rect">
              <a:avLst/>
            </a:prstGeom>
            <a:solidFill>
              <a:srgbClr val="197D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6" name="Rectangle 1032"/>
            <p:cNvSpPr>
              <a:spLocks noChangeArrowheads="1"/>
            </p:cNvSpPr>
            <p:nvPr/>
          </p:nvSpPr>
          <p:spPr bwMode="auto">
            <a:xfrm>
              <a:off x="346" y="2032"/>
              <a:ext cx="882" cy="6"/>
            </a:xfrm>
            <a:prstGeom prst="rect">
              <a:avLst/>
            </a:prstGeom>
            <a:solidFill>
              <a:srgbClr val="1C7E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7" name="Rectangle 1033"/>
            <p:cNvSpPr>
              <a:spLocks noChangeArrowheads="1"/>
            </p:cNvSpPr>
            <p:nvPr/>
          </p:nvSpPr>
          <p:spPr bwMode="auto">
            <a:xfrm>
              <a:off x="346" y="2038"/>
              <a:ext cx="882" cy="7"/>
            </a:xfrm>
            <a:prstGeom prst="rect">
              <a:avLst/>
            </a:prstGeom>
            <a:solidFill>
              <a:srgbClr val="1F80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8" name="Rectangle 1034"/>
            <p:cNvSpPr>
              <a:spLocks noChangeArrowheads="1"/>
            </p:cNvSpPr>
            <p:nvPr/>
          </p:nvSpPr>
          <p:spPr bwMode="auto">
            <a:xfrm>
              <a:off x="346" y="2045"/>
              <a:ext cx="882" cy="6"/>
            </a:xfrm>
            <a:prstGeom prst="rect">
              <a:avLst/>
            </a:prstGeom>
            <a:solidFill>
              <a:srgbClr val="2382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9" name="Rectangle 1035"/>
            <p:cNvSpPr>
              <a:spLocks noChangeArrowheads="1"/>
            </p:cNvSpPr>
            <p:nvPr/>
          </p:nvSpPr>
          <p:spPr bwMode="auto">
            <a:xfrm>
              <a:off x="346" y="2051"/>
              <a:ext cx="882" cy="7"/>
            </a:xfrm>
            <a:prstGeom prst="rect">
              <a:avLst/>
            </a:prstGeom>
            <a:solidFill>
              <a:srgbClr val="2683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0" name="Rectangle 1036"/>
            <p:cNvSpPr>
              <a:spLocks noChangeArrowheads="1"/>
            </p:cNvSpPr>
            <p:nvPr/>
          </p:nvSpPr>
          <p:spPr bwMode="auto">
            <a:xfrm>
              <a:off x="346" y="2058"/>
              <a:ext cx="882" cy="6"/>
            </a:xfrm>
            <a:prstGeom prst="rect">
              <a:avLst/>
            </a:prstGeom>
            <a:solidFill>
              <a:srgbClr val="2985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1" name="Rectangle 1037"/>
            <p:cNvSpPr>
              <a:spLocks noChangeArrowheads="1"/>
            </p:cNvSpPr>
            <p:nvPr/>
          </p:nvSpPr>
          <p:spPr bwMode="auto">
            <a:xfrm>
              <a:off x="346" y="2064"/>
              <a:ext cx="882" cy="7"/>
            </a:xfrm>
            <a:prstGeom prst="rect">
              <a:avLst/>
            </a:prstGeom>
            <a:solidFill>
              <a:srgbClr val="2D86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2" name="Rectangle 1038"/>
            <p:cNvSpPr>
              <a:spLocks noChangeArrowheads="1"/>
            </p:cNvSpPr>
            <p:nvPr/>
          </p:nvSpPr>
          <p:spPr bwMode="auto">
            <a:xfrm>
              <a:off x="346" y="2071"/>
              <a:ext cx="882" cy="6"/>
            </a:xfrm>
            <a:prstGeom prst="rect">
              <a:avLst/>
            </a:prstGeom>
            <a:solidFill>
              <a:srgbClr val="3088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3" name="Rectangle 1039"/>
            <p:cNvSpPr>
              <a:spLocks noChangeArrowheads="1"/>
            </p:cNvSpPr>
            <p:nvPr/>
          </p:nvSpPr>
          <p:spPr bwMode="auto">
            <a:xfrm>
              <a:off x="346" y="2077"/>
              <a:ext cx="882" cy="7"/>
            </a:xfrm>
            <a:prstGeom prst="rect">
              <a:avLst/>
            </a:prstGeom>
            <a:solidFill>
              <a:srgbClr val="338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4" name="Rectangle 1040"/>
            <p:cNvSpPr>
              <a:spLocks noChangeArrowheads="1"/>
            </p:cNvSpPr>
            <p:nvPr/>
          </p:nvSpPr>
          <p:spPr bwMode="auto">
            <a:xfrm>
              <a:off x="346" y="2084"/>
              <a:ext cx="882" cy="6"/>
            </a:xfrm>
            <a:prstGeom prst="rect">
              <a:avLst/>
            </a:prstGeom>
            <a:solidFill>
              <a:srgbClr val="368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5" name="Rectangle 1041"/>
            <p:cNvSpPr>
              <a:spLocks noChangeArrowheads="1"/>
            </p:cNvSpPr>
            <p:nvPr/>
          </p:nvSpPr>
          <p:spPr bwMode="auto">
            <a:xfrm>
              <a:off x="346" y="2090"/>
              <a:ext cx="882" cy="7"/>
            </a:xfrm>
            <a:prstGeom prst="rect">
              <a:avLst/>
            </a:prstGeom>
            <a:solidFill>
              <a:srgbClr val="398C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6" name="Rectangle 1042"/>
            <p:cNvSpPr>
              <a:spLocks noChangeArrowheads="1"/>
            </p:cNvSpPr>
            <p:nvPr/>
          </p:nvSpPr>
          <p:spPr bwMode="auto">
            <a:xfrm>
              <a:off x="346" y="2097"/>
              <a:ext cx="882" cy="7"/>
            </a:xfrm>
            <a:prstGeom prst="rect">
              <a:avLst/>
            </a:prstGeom>
            <a:solidFill>
              <a:srgbClr val="3C8E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7" name="Rectangle 1043"/>
            <p:cNvSpPr>
              <a:spLocks noChangeArrowheads="1"/>
            </p:cNvSpPr>
            <p:nvPr/>
          </p:nvSpPr>
          <p:spPr bwMode="auto">
            <a:xfrm>
              <a:off x="346" y="2104"/>
              <a:ext cx="882" cy="6"/>
            </a:xfrm>
            <a:prstGeom prst="rect">
              <a:avLst/>
            </a:prstGeom>
            <a:solidFill>
              <a:srgbClr val="3F8F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8" name="Rectangle 1044"/>
            <p:cNvSpPr>
              <a:spLocks noChangeArrowheads="1"/>
            </p:cNvSpPr>
            <p:nvPr/>
          </p:nvSpPr>
          <p:spPr bwMode="auto">
            <a:xfrm>
              <a:off x="346" y="2110"/>
              <a:ext cx="882" cy="7"/>
            </a:xfrm>
            <a:prstGeom prst="rect">
              <a:avLst/>
            </a:prstGeom>
            <a:solidFill>
              <a:srgbClr val="429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9" name="Rectangle 1045"/>
            <p:cNvSpPr>
              <a:spLocks noChangeArrowheads="1"/>
            </p:cNvSpPr>
            <p:nvPr/>
          </p:nvSpPr>
          <p:spPr bwMode="auto">
            <a:xfrm>
              <a:off x="346" y="2117"/>
              <a:ext cx="882" cy="6"/>
            </a:xfrm>
            <a:prstGeom prst="rect">
              <a:avLst/>
            </a:prstGeom>
            <a:solidFill>
              <a:srgbClr val="4592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0" name="Rectangle 1046"/>
            <p:cNvSpPr>
              <a:spLocks noChangeArrowheads="1"/>
            </p:cNvSpPr>
            <p:nvPr/>
          </p:nvSpPr>
          <p:spPr bwMode="auto">
            <a:xfrm>
              <a:off x="346" y="2123"/>
              <a:ext cx="882" cy="7"/>
            </a:xfrm>
            <a:prstGeom prst="rect">
              <a:avLst/>
            </a:prstGeom>
            <a:solidFill>
              <a:srgbClr val="4994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1" name="Rectangle 1047"/>
            <p:cNvSpPr>
              <a:spLocks noChangeArrowheads="1"/>
            </p:cNvSpPr>
            <p:nvPr/>
          </p:nvSpPr>
          <p:spPr bwMode="auto">
            <a:xfrm>
              <a:off x="346" y="2130"/>
              <a:ext cx="882" cy="6"/>
            </a:xfrm>
            <a:prstGeom prst="rect">
              <a:avLst/>
            </a:prstGeom>
            <a:solidFill>
              <a:srgbClr val="4C96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2" name="Rectangle 1048"/>
            <p:cNvSpPr>
              <a:spLocks noChangeArrowheads="1"/>
            </p:cNvSpPr>
            <p:nvPr/>
          </p:nvSpPr>
          <p:spPr bwMode="auto">
            <a:xfrm>
              <a:off x="346" y="2136"/>
              <a:ext cx="882" cy="7"/>
            </a:xfrm>
            <a:prstGeom prst="rect">
              <a:avLst/>
            </a:prstGeom>
            <a:solidFill>
              <a:srgbClr val="4F9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3" name="Rectangle 1049"/>
            <p:cNvSpPr>
              <a:spLocks noChangeArrowheads="1"/>
            </p:cNvSpPr>
            <p:nvPr/>
          </p:nvSpPr>
          <p:spPr bwMode="auto">
            <a:xfrm>
              <a:off x="346" y="2143"/>
              <a:ext cx="882" cy="6"/>
            </a:xfrm>
            <a:prstGeom prst="rect">
              <a:avLst/>
            </a:prstGeom>
            <a:solidFill>
              <a:srgbClr val="5299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4" name="Rectangle 1050"/>
            <p:cNvSpPr>
              <a:spLocks noChangeArrowheads="1"/>
            </p:cNvSpPr>
            <p:nvPr/>
          </p:nvSpPr>
          <p:spPr bwMode="auto">
            <a:xfrm>
              <a:off x="346" y="2149"/>
              <a:ext cx="882" cy="7"/>
            </a:xfrm>
            <a:prstGeom prst="rect">
              <a:avLst/>
            </a:prstGeom>
            <a:solidFill>
              <a:srgbClr val="559B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5" name="Rectangle 1051"/>
            <p:cNvSpPr>
              <a:spLocks noChangeArrowheads="1"/>
            </p:cNvSpPr>
            <p:nvPr/>
          </p:nvSpPr>
          <p:spPr bwMode="auto">
            <a:xfrm>
              <a:off x="346" y="2156"/>
              <a:ext cx="882" cy="6"/>
            </a:xfrm>
            <a:prstGeom prst="rect">
              <a:avLst/>
            </a:prstGeom>
            <a:solidFill>
              <a:srgbClr val="589C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6" name="Rectangle 1052"/>
            <p:cNvSpPr>
              <a:spLocks noChangeArrowheads="1"/>
            </p:cNvSpPr>
            <p:nvPr/>
          </p:nvSpPr>
          <p:spPr bwMode="auto">
            <a:xfrm>
              <a:off x="346" y="2162"/>
              <a:ext cx="882" cy="7"/>
            </a:xfrm>
            <a:prstGeom prst="rect">
              <a:avLst/>
            </a:prstGeom>
            <a:solidFill>
              <a:srgbClr val="5B9E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7" name="Rectangle 1053"/>
            <p:cNvSpPr>
              <a:spLocks noChangeArrowheads="1"/>
            </p:cNvSpPr>
            <p:nvPr/>
          </p:nvSpPr>
          <p:spPr bwMode="auto">
            <a:xfrm>
              <a:off x="346" y="2169"/>
              <a:ext cx="882" cy="7"/>
            </a:xfrm>
            <a:prstGeom prst="rect">
              <a:avLst/>
            </a:prstGeom>
            <a:solidFill>
              <a:srgbClr val="5E9F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8" name="Rectangle 1054"/>
            <p:cNvSpPr>
              <a:spLocks noChangeArrowheads="1"/>
            </p:cNvSpPr>
            <p:nvPr/>
          </p:nvSpPr>
          <p:spPr bwMode="auto">
            <a:xfrm>
              <a:off x="346" y="2176"/>
              <a:ext cx="882" cy="6"/>
            </a:xfrm>
            <a:prstGeom prst="rect">
              <a:avLst/>
            </a:prstGeom>
            <a:solidFill>
              <a:srgbClr val="61A1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9" name="Rectangle 1055"/>
            <p:cNvSpPr>
              <a:spLocks noChangeArrowheads="1"/>
            </p:cNvSpPr>
            <p:nvPr/>
          </p:nvSpPr>
          <p:spPr bwMode="auto">
            <a:xfrm>
              <a:off x="346" y="2182"/>
              <a:ext cx="882" cy="7"/>
            </a:xfrm>
            <a:prstGeom prst="rect">
              <a:avLst/>
            </a:prstGeom>
            <a:solidFill>
              <a:srgbClr val="64A2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0" name="Rectangle 1056"/>
            <p:cNvSpPr>
              <a:spLocks noChangeArrowheads="1"/>
            </p:cNvSpPr>
            <p:nvPr/>
          </p:nvSpPr>
          <p:spPr bwMode="auto">
            <a:xfrm>
              <a:off x="346" y="2189"/>
              <a:ext cx="882" cy="6"/>
            </a:xfrm>
            <a:prstGeom prst="rect">
              <a:avLst/>
            </a:prstGeom>
            <a:solidFill>
              <a:srgbClr val="68A4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1" name="Rectangle 1057"/>
            <p:cNvSpPr>
              <a:spLocks noChangeArrowheads="1"/>
            </p:cNvSpPr>
            <p:nvPr/>
          </p:nvSpPr>
          <p:spPr bwMode="auto">
            <a:xfrm>
              <a:off x="346" y="2195"/>
              <a:ext cx="882" cy="7"/>
            </a:xfrm>
            <a:prstGeom prst="rect">
              <a:avLst/>
            </a:prstGeom>
            <a:solidFill>
              <a:srgbClr val="6BA5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2" name="Rectangle 1058"/>
            <p:cNvSpPr>
              <a:spLocks noChangeArrowheads="1"/>
            </p:cNvSpPr>
            <p:nvPr/>
          </p:nvSpPr>
          <p:spPr bwMode="auto">
            <a:xfrm>
              <a:off x="346" y="2202"/>
              <a:ext cx="882" cy="6"/>
            </a:xfrm>
            <a:prstGeom prst="rect">
              <a:avLst/>
            </a:prstGeom>
            <a:solidFill>
              <a:srgbClr val="6EA7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3" name="Rectangle 1059"/>
            <p:cNvSpPr>
              <a:spLocks noChangeArrowheads="1"/>
            </p:cNvSpPr>
            <p:nvPr/>
          </p:nvSpPr>
          <p:spPr bwMode="auto">
            <a:xfrm>
              <a:off x="346" y="2208"/>
              <a:ext cx="882" cy="7"/>
            </a:xfrm>
            <a:prstGeom prst="rect">
              <a:avLst/>
            </a:prstGeom>
            <a:solidFill>
              <a:srgbClr val="71A8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4" name="Rectangle 1060"/>
            <p:cNvSpPr>
              <a:spLocks noChangeArrowheads="1"/>
            </p:cNvSpPr>
            <p:nvPr/>
          </p:nvSpPr>
          <p:spPr bwMode="auto">
            <a:xfrm>
              <a:off x="346" y="2215"/>
              <a:ext cx="882" cy="6"/>
            </a:xfrm>
            <a:prstGeom prst="rect">
              <a:avLst/>
            </a:prstGeom>
            <a:solidFill>
              <a:srgbClr val="74AA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5" name="Rectangle 1061"/>
            <p:cNvSpPr>
              <a:spLocks noChangeArrowheads="1"/>
            </p:cNvSpPr>
            <p:nvPr/>
          </p:nvSpPr>
          <p:spPr bwMode="auto">
            <a:xfrm>
              <a:off x="346" y="2221"/>
              <a:ext cx="882" cy="7"/>
            </a:xfrm>
            <a:prstGeom prst="rect">
              <a:avLst/>
            </a:prstGeom>
            <a:solidFill>
              <a:srgbClr val="77A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6" name="Rectangle 1062"/>
            <p:cNvSpPr>
              <a:spLocks noChangeArrowheads="1"/>
            </p:cNvSpPr>
            <p:nvPr/>
          </p:nvSpPr>
          <p:spPr bwMode="auto">
            <a:xfrm>
              <a:off x="346" y="2228"/>
              <a:ext cx="882" cy="6"/>
            </a:xfrm>
            <a:prstGeom prst="rect">
              <a:avLst/>
            </a:prstGeom>
            <a:solidFill>
              <a:srgbClr val="7BA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7" name="Rectangle 1063"/>
            <p:cNvSpPr>
              <a:spLocks noChangeArrowheads="1"/>
            </p:cNvSpPr>
            <p:nvPr/>
          </p:nvSpPr>
          <p:spPr bwMode="auto">
            <a:xfrm>
              <a:off x="346" y="2234"/>
              <a:ext cx="882" cy="7"/>
            </a:xfrm>
            <a:prstGeom prst="rect">
              <a:avLst/>
            </a:prstGeom>
            <a:solidFill>
              <a:srgbClr val="7EAE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8" name="Rectangle 1064"/>
            <p:cNvSpPr>
              <a:spLocks noChangeArrowheads="1"/>
            </p:cNvSpPr>
            <p:nvPr/>
          </p:nvSpPr>
          <p:spPr bwMode="auto">
            <a:xfrm>
              <a:off x="346" y="2241"/>
              <a:ext cx="882" cy="6"/>
            </a:xfrm>
            <a:prstGeom prst="rect">
              <a:avLst/>
            </a:prstGeom>
            <a:solidFill>
              <a:srgbClr val="81B0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9" name="Rectangle 1065"/>
            <p:cNvSpPr>
              <a:spLocks noChangeArrowheads="1"/>
            </p:cNvSpPr>
            <p:nvPr/>
          </p:nvSpPr>
          <p:spPr bwMode="auto">
            <a:xfrm>
              <a:off x="346" y="2247"/>
              <a:ext cx="882" cy="7"/>
            </a:xfrm>
            <a:prstGeom prst="rect">
              <a:avLst/>
            </a:prstGeom>
            <a:solidFill>
              <a:srgbClr val="84B1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0" name="Rectangle 1066"/>
            <p:cNvSpPr>
              <a:spLocks noChangeArrowheads="1"/>
            </p:cNvSpPr>
            <p:nvPr/>
          </p:nvSpPr>
          <p:spPr bwMode="auto">
            <a:xfrm>
              <a:off x="346" y="2254"/>
              <a:ext cx="882" cy="7"/>
            </a:xfrm>
            <a:prstGeom prst="rect">
              <a:avLst/>
            </a:prstGeom>
            <a:solidFill>
              <a:srgbClr val="87B3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1" name="Rectangle 1067"/>
            <p:cNvSpPr>
              <a:spLocks noChangeArrowheads="1"/>
            </p:cNvSpPr>
            <p:nvPr/>
          </p:nvSpPr>
          <p:spPr bwMode="auto">
            <a:xfrm>
              <a:off x="346" y="2261"/>
              <a:ext cx="882" cy="6"/>
            </a:xfrm>
            <a:prstGeom prst="rect">
              <a:avLst/>
            </a:prstGeom>
            <a:solidFill>
              <a:srgbClr val="8AB5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2" name="Rectangle 1068"/>
            <p:cNvSpPr>
              <a:spLocks noChangeArrowheads="1"/>
            </p:cNvSpPr>
            <p:nvPr/>
          </p:nvSpPr>
          <p:spPr bwMode="auto">
            <a:xfrm>
              <a:off x="346" y="2267"/>
              <a:ext cx="882" cy="7"/>
            </a:xfrm>
            <a:prstGeom prst="rect">
              <a:avLst/>
            </a:prstGeom>
            <a:solidFill>
              <a:srgbClr val="8DB7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3" name="Rectangle 1069"/>
            <p:cNvSpPr>
              <a:spLocks noChangeArrowheads="1"/>
            </p:cNvSpPr>
            <p:nvPr/>
          </p:nvSpPr>
          <p:spPr bwMode="auto">
            <a:xfrm>
              <a:off x="346" y="2274"/>
              <a:ext cx="882" cy="6"/>
            </a:xfrm>
            <a:prstGeom prst="rect">
              <a:avLst/>
            </a:prstGeom>
            <a:solidFill>
              <a:srgbClr val="90B8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4" name="Rectangle 1070"/>
            <p:cNvSpPr>
              <a:spLocks noChangeArrowheads="1"/>
            </p:cNvSpPr>
            <p:nvPr/>
          </p:nvSpPr>
          <p:spPr bwMode="auto">
            <a:xfrm>
              <a:off x="346" y="2280"/>
              <a:ext cx="882" cy="7"/>
            </a:xfrm>
            <a:prstGeom prst="rect">
              <a:avLst/>
            </a:prstGeom>
            <a:solidFill>
              <a:srgbClr val="93BA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5" name="Rectangle 1071"/>
            <p:cNvSpPr>
              <a:spLocks noChangeArrowheads="1"/>
            </p:cNvSpPr>
            <p:nvPr/>
          </p:nvSpPr>
          <p:spPr bwMode="auto">
            <a:xfrm>
              <a:off x="346" y="2287"/>
              <a:ext cx="882" cy="6"/>
            </a:xfrm>
            <a:prstGeom prst="rect">
              <a:avLst/>
            </a:prstGeom>
            <a:solidFill>
              <a:srgbClr val="97BC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6" name="Rectangle 1072"/>
            <p:cNvSpPr>
              <a:spLocks noChangeArrowheads="1"/>
            </p:cNvSpPr>
            <p:nvPr/>
          </p:nvSpPr>
          <p:spPr bwMode="auto">
            <a:xfrm>
              <a:off x="346" y="2293"/>
              <a:ext cx="882" cy="7"/>
            </a:xfrm>
            <a:prstGeom prst="rect">
              <a:avLst/>
            </a:prstGeom>
            <a:solidFill>
              <a:srgbClr val="9ABD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7" name="Rectangle 1073"/>
            <p:cNvSpPr>
              <a:spLocks noChangeArrowheads="1"/>
            </p:cNvSpPr>
            <p:nvPr/>
          </p:nvSpPr>
          <p:spPr bwMode="auto">
            <a:xfrm>
              <a:off x="346" y="2300"/>
              <a:ext cx="882" cy="6"/>
            </a:xfrm>
            <a:prstGeom prst="rect">
              <a:avLst/>
            </a:prstGeom>
            <a:solidFill>
              <a:srgbClr val="9DBF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8" name="Rectangle 1074"/>
            <p:cNvSpPr>
              <a:spLocks noChangeArrowheads="1"/>
            </p:cNvSpPr>
            <p:nvPr/>
          </p:nvSpPr>
          <p:spPr bwMode="auto">
            <a:xfrm>
              <a:off x="346" y="2306"/>
              <a:ext cx="882" cy="7"/>
            </a:xfrm>
            <a:prstGeom prst="rect">
              <a:avLst/>
            </a:prstGeom>
            <a:solidFill>
              <a:srgbClr val="A0C0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9" name="Rectangle 1075"/>
            <p:cNvSpPr>
              <a:spLocks noChangeArrowheads="1"/>
            </p:cNvSpPr>
            <p:nvPr/>
          </p:nvSpPr>
          <p:spPr bwMode="auto">
            <a:xfrm>
              <a:off x="346" y="2313"/>
              <a:ext cx="882" cy="6"/>
            </a:xfrm>
            <a:prstGeom prst="rect">
              <a:avLst/>
            </a:prstGeom>
            <a:solidFill>
              <a:srgbClr val="A3C2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0" name="Rectangle 1076"/>
            <p:cNvSpPr>
              <a:spLocks noChangeArrowheads="1"/>
            </p:cNvSpPr>
            <p:nvPr/>
          </p:nvSpPr>
          <p:spPr bwMode="auto">
            <a:xfrm>
              <a:off x="340" y="1979"/>
              <a:ext cx="901" cy="334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1" name="Rectangle 1077"/>
            <p:cNvSpPr>
              <a:spLocks noChangeArrowheads="1"/>
            </p:cNvSpPr>
            <p:nvPr/>
          </p:nvSpPr>
          <p:spPr bwMode="auto">
            <a:xfrm>
              <a:off x="376" y="2051"/>
              <a:ext cx="845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Not </a:t>
              </a: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necessary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to </a:t>
              </a: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register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Rectangle 1078"/>
            <p:cNvSpPr>
              <a:spLocks noChangeArrowheads="1"/>
            </p:cNvSpPr>
            <p:nvPr/>
          </p:nvSpPr>
          <p:spPr bwMode="auto">
            <a:xfrm>
              <a:off x="362" y="2153"/>
              <a:ext cx="810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1000" b="1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fr-FR" sz="1000" b="1" dirty="0" smtClean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local </a:t>
              </a:r>
              <a:r>
                <a:rPr lang="fr-FR" sz="1000" b="1" dirty="0" err="1" smtClean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c</a:t>
              </a: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ompany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in </a:t>
              </a: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Serbia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3" name="Rectangle 1079"/>
            <p:cNvSpPr>
              <a:spLocks noChangeArrowheads="1"/>
            </p:cNvSpPr>
            <p:nvPr/>
          </p:nvSpPr>
          <p:spPr bwMode="auto">
            <a:xfrm>
              <a:off x="376" y="2398"/>
              <a:ext cx="858" cy="288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2104" name="Picture 1080"/>
            <p:cNvPicPr>
              <a:picLocks noChangeAspect="1" noChangeArrowheads="1"/>
            </p:cNvPicPr>
            <p:nvPr/>
          </p:nvPicPr>
          <p:blipFill>
            <a:blip r:embed="rId191"/>
            <a:srcRect/>
            <a:stretch>
              <a:fillRect/>
            </a:stretch>
          </p:blipFill>
          <p:spPr bwMode="auto">
            <a:xfrm>
              <a:off x="376" y="2400"/>
              <a:ext cx="857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05" name="Rectangle 1081"/>
            <p:cNvSpPr>
              <a:spLocks noChangeArrowheads="1"/>
            </p:cNvSpPr>
            <p:nvPr/>
          </p:nvSpPr>
          <p:spPr bwMode="auto">
            <a:xfrm>
              <a:off x="376" y="2398"/>
              <a:ext cx="858" cy="288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6" name="Rectangle 1082"/>
            <p:cNvSpPr>
              <a:spLocks noChangeArrowheads="1"/>
            </p:cNvSpPr>
            <p:nvPr/>
          </p:nvSpPr>
          <p:spPr bwMode="auto">
            <a:xfrm>
              <a:off x="370" y="2391"/>
              <a:ext cx="870" cy="30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7" name="Freeform 1083"/>
            <p:cNvSpPr>
              <a:spLocks/>
            </p:cNvSpPr>
            <p:nvPr/>
          </p:nvSpPr>
          <p:spPr bwMode="auto">
            <a:xfrm>
              <a:off x="373" y="2396"/>
              <a:ext cx="863" cy="291"/>
            </a:xfrm>
            <a:custGeom>
              <a:avLst/>
              <a:gdLst/>
              <a:ahLst/>
              <a:cxnLst>
                <a:cxn ang="0">
                  <a:pos x="8" y="695"/>
                </a:cxn>
                <a:cxn ang="0">
                  <a:pos x="2276" y="695"/>
                </a:cxn>
                <a:cxn ang="0">
                  <a:pos x="2268" y="703"/>
                </a:cxn>
                <a:cxn ang="0">
                  <a:pos x="2268" y="8"/>
                </a:cxn>
                <a:cxn ang="0">
                  <a:pos x="2276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703"/>
                </a:cxn>
                <a:cxn ang="0">
                  <a:pos x="8" y="711"/>
                </a:cxn>
                <a:cxn ang="0">
                  <a:pos x="0" y="703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276" y="0"/>
                </a:cxn>
                <a:cxn ang="0">
                  <a:pos x="2284" y="8"/>
                </a:cxn>
                <a:cxn ang="0">
                  <a:pos x="2284" y="703"/>
                </a:cxn>
                <a:cxn ang="0">
                  <a:pos x="2276" y="711"/>
                </a:cxn>
                <a:cxn ang="0">
                  <a:pos x="8" y="711"/>
                </a:cxn>
                <a:cxn ang="0">
                  <a:pos x="0" y="703"/>
                </a:cxn>
                <a:cxn ang="0">
                  <a:pos x="8" y="695"/>
                </a:cxn>
              </a:cxnLst>
              <a:rect l="0" t="0" r="r" b="b"/>
              <a:pathLst>
                <a:path w="2284" h="711">
                  <a:moveTo>
                    <a:pt x="8" y="695"/>
                  </a:moveTo>
                  <a:lnTo>
                    <a:pt x="2276" y="695"/>
                  </a:lnTo>
                  <a:lnTo>
                    <a:pt x="2268" y="703"/>
                  </a:lnTo>
                  <a:lnTo>
                    <a:pt x="2268" y="8"/>
                  </a:lnTo>
                  <a:lnTo>
                    <a:pt x="227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703"/>
                  </a:lnTo>
                  <a:cubicBezTo>
                    <a:pt x="16" y="708"/>
                    <a:pt x="13" y="711"/>
                    <a:pt x="8" y="711"/>
                  </a:cubicBezTo>
                  <a:cubicBezTo>
                    <a:pt x="4" y="711"/>
                    <a:pt x="0" y="708"/>
                    <a:pt x="0" y="703"/>
                  </a:cubicBezTo>
                  <a:lnTo>
                    <a:pt x="0" y="8"/>
                  </a:lnTo>
                  <a:cubicBezTo>
                    <a:pt x="0" y="3"/>
                    <a:pt x="4" y="0"/>
                    <a:pt x="8" y="0"/>
                  </a:cubicBezTo>
                  <a:lnTo>
                    <a:pt x="2276" y="0"/>
                  </a:lnTo>
                  <a:cubicBezTo>
                    <a:pt x="2280" y="0"/>
                    <a:pt x="2284" y="3"/>
                    <a:pt x="2284" y="8"/>
                  </a:cubicBezTo>
                  <a:lnTo>
                    <a:pt x="2284" y="703"/>
                  </a:lnTo>
                  <a:cubicBezTo>
                    <a:pt x="2284" y="708"/>
                    <a:pt x="2280" y="711"/>
                    <a:pt x="2276" y="711"/>
                  </a:cubicBezTo>
                  <a:lnTo>
                    <a:pt x="8" y="711"/>
                  </a:lnTo>
                  <a:cubicBezTo>
                    <a:pt x="4" y="711"/>
                    <a:pt x="0" y="708"/>
                    <a:pt x="0" y="703"/>
                  </a:cubicBezTo>
                  <a:cubicBezTo>
                    <a:pt x="0" y="699"/>
                    <a:pt x="4" y="695"/>
                    <a:pt x="8" y="69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8" name="Rectangle 1084"/>
            <p:cNvSpPr>
              <a:spLocks noChangeArrowheads="1"/>
            </p:cNvSpPr>
            <p:nvPr/>
          </p:nvSpPr>
          <p:spPr bwMode="auto">
            <a:xfrm>
              <a:off x="370" y="2391"/>
              <a:ext cx="871" cy="30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9" name="Rectangle 1085"/>
            <p:cNvSpPr>
              <a:spLocks noChangeArrowheads="1"/>
            </p:cNvSpPr>
            <p:nvPr/>
          </p:nvSpPr>
          <p:spPr bwMode="auto">
            <a:xfrm>
              <a:off x="358" y="2378"/>
              <a:ext cx="870" cy="7"/>
            </a:xfrm>
            <a:prstGeom prst="rect">
              <a:avLst/>
            </a:prstGeom>
            <a:solidFill>
              <a:srgbClr val="A5C3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0" name="Rectangle 1086"/>
            <p:cNvSpPr>
              <a:spLocks noChangeArrowheads="1"/>
            </p:cNvSpPr>
            <p:nvPr/>
          </p:nvSpPr>
          <p:spPr bwMode="auto">
            <a:xfrm>
              <a:off x="358" y="2385"/>
              <a:ext cx="870" cy="6"/>
            </a:xfrm>
            <a:prstGeom prst="rect">
              <a:avLst/>
            </a:prstGeom>
            <a:solidFill>
              <a:srgbClr val="03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1" name="Rectangle 1087"/>
            <p:cNvSpPr>
              <a:spLocks noChangeArrowheads="1"/>
            </p:cNvSpPr>
            <p:nvPr/>
          </p:nvSpPr>
          <p:spPr bwMode="auto">
            <a:xfrm>
              <a:off x="358" y="2391"/>
              <a:ext cx="870" cy="7"/>
            </a:xfrm>
            <a:prstGeom prst="rect">
              <a:avLst/>
            </a:prstGeom>
            <a:solidFill>
              <a:srgbClr val="0673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2" name="Rectangle 1088"/>
            <p:cNvSpPr>
              <a:spLocks noChangeArrowheads="1"/>
            </p:cNvSpPr>
            <p:nvPr/>
          </p:nvSpPr>
          <p:spPr bwMode="auto">
            <a:xfrm>
              <a:off x="358" y="2398"/>
              <a:ext cx="870" cy="7"/>
            </a:xfrm>
            <a:prstGeom prst="rect">
              <a:avLst/>
            </a:prstGeom>
            <a:solidFill>
              <a:srgbClr val="0A75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3" name="Rectangle 1089"/>
            <p:cNvSpPr>
              <a:spLocks noChangeArrowheads="1"/>
            </p:cNvSpPr>
            <p:nvPr/>
          </p:nvSpPr>
          <p:spPr bwMode="auto">
            <a:xfrm>
              <a:off x="358" y="2405"/>
              <a:ext cx="870" cy="6"/>
            </a:xfrm>
            <a:prstGeom prst="rect">
              <a:avLst/>
            </a:prstGeom>
            <a:solidFill>
              <a:srgbClr val="0D77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4" name="Rectangle 1090"/>
            <p:cNvSpPr>
              <a:spLocks noChangeArrowheads="1"/>
            </p:cNvSpPr>
            <p:nvPr/>
          </p:nvSpPr>
          <p:spPr bwMode="auto">
            <a:xfrm>
              <a:off x="358" y="2411"/>
              <a:ext cx="870" cy="7"/>
            </a:xfrm>
            <a:prstGeom prst="rect">
              <a:avLst/>
            </a:prstGeom>
            <a:solidFill>
              <a:srgbClr val="1178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5" name="Rectangle 1091"/>
            <p:cNvSpPr>
              <a:spLocks noChangeArrowheads="1"/>
            </p:cNvSpPr>
            <p:nvPr/>
          </p:nvSpPr>
          <p:spPr bwMode="auto">
            <a:xfrm>
              <a:off x="358" y="2418"/>
              <a:ext cx="870" cy="6"/>
            </a:xfrm>
            <a:prstGeom prst="rect">
              <a:avLst/>
            </a:prstGeom>
            <a:solidFill>
              <a:srgbClr val="157A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6" name="Rectangle 1092"/>
            <p:cNvSpPr>
              <a:spLocks noChangeArrowheads="1"/>
            </p:cNvSpPr>
            <p:nvPr/>
          </p:nvSpPr>
          <p:spPr bwMode="auto">
            <a:xfrm>
              <a:off x="358" y="2424"/>
              <a:ext cx="870" cy="7"/>
            </a:xfrm>
            <a:prstGeom prst="rect">
              <a:avLst/>
            </a:prstGeom>
            <a:solidFill>
              <a:srgbClr val="197C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7" name="Rectangle 1093"/>
            <p:cNvSpPr>
              <a:spLocks noChangeArrowheads="1"/>
            </p:cNvSpPr>
            <p:nvPr/>
          </p:nvSpPr>
          <p:spPr bwMode="auto">
            <a:xfrm>
              <a:off x="358" y="2431"/>
              <a:ext cx="870" cy="6"/>
            </a:xfrm>
            <a:prstGeom prst="rect">
              <a:avLst/>
            </a:prstGeom>
            <a:solidFill>
              <a:srgbClr val="1C7E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8" name="Rectangle 1094"/>
            <p:cNvSpPr>
              <a:spLocks noChangeArrowheads="1"/>
            </p:cNvSpPr>
            <p:nvPr/>
          </p:nvSpPr>
          <p:spPr bwMode="auto">
            <a:xfrm>
              <a:off x="358" y="2437"/>
              <a:ext cx="870" cy="7"/>
            </a:xfrm>
            <a:prstGeom prst="rect">
              <a:avLst/>
            </a:prstGeom>
            <a:solidFill>
              <a:srgbClr val="2080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9" name="Rectangle 1095"/>
            <p:cNvSpPr>
              <a:spLocks noChangeArrowheads="1"/>
            </p:cNvSpPr>
            <p:nvPr/>
          </p:nvSpPr>
          <p:spPr bwMode="auto">
            <a:xfrm>
              <a:off x="358" y="2444"/>
              <a:ext cx="870" cy="6"/>
            </a:xfrm>
            <a:prstGeom prst="rect">
              <a:avLst/>
            </a:prstGeom>
            <a:solidFill>
              <a:srgbClr val="2482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0" name="Rectangle 1096"/>
            <p:cNvSpPr>
              <a:spLocks noChangeArrowheads="1"/>
            </p:cNvSpPr>
            <p:nvPr/>
          </p:nvSpPr>
          <p:spPr bwMode="auto">
            <a:xfrm>
              <a:off x="358" y="2450"/>
              <a:ext cx="870" cy="7"/>
            </a:xfrm>
            <a:prstGeom prst="rect">
              <a:avLst/>
            </a:prstGeom>
            <a:solidFill>
              <a:srgbClr val="2884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1" name="Rectangle 1097"/>
            <p:cNvSpPr>
              <a:spLocks noChangeArrowheads="1"/>
            </p:cNvSpPr>
            <p:nvPr/>
          </p:nvSpPr>
          <p:spPr bwMode="auto">
            <a:xfrm>
              <a:off x="358" y="2457"/>
              <a:ext cx="870" cy="6"/>
            </a:xfrm>
            <a:prstGeom prst="rect">
              <a:avLst/>
            </a:prstGeom>
            <a:solidFill>
              <a:srgbClr val="2B86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2" name="Rectangle 1098"/>
            <p:cNvSpPr>
              <a:spLocks noChangeArrowheads="1"/>
            </p:cNvSpPr>
            <p:nvPr/>
          </p:nvSpPr>
          <p:spPr bwMode="auto">
            <a:xfrm>
              <a:off x="358" y="2463"/>
              <a:ext cx="870" cy="7"/>
            </a:xfrm>
            <a:prstGeom prst="rect">
              <a:avLst/>
            </a:prstGeom>
            <a:solidFill>
              <a:srgbClr val="2F87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3" name="Rectangle 1099"/>
            <p:cNvSpPr>
              <a:spLocks noChangeArrowheads="1"/>
            </p:cNvSpPr>
            <p:nvPr/>
          </p:nvSpPr>
          <p:spPr bwMode="auto">
            <a:xfrm>
              <a:off x="358" y="2470"/>
              <a:ext cx="870" cy="7"/>
            </a:xfrm>
            <a:prstGeom prst="rect">
              <a:avLst/>
            </a:prstGeom>
            <a:solidFill>
              <a:srgbClr val="328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4" name="Rectangle 1100"/>
            <p:cNvSpPr>
              <a:spLocks noChangeArrowheads="1"/>
            </p:cNvSpPr>
            <p:nvPr/>
          </p:nvSpPr>
          <p:spPr bwMode="auto">
            <a:xfrm>
              <a:off x="358" y="2477"/>
              <a:ext cx="870" cy="6"/>
            </a:xfrm>
            <a:prstGeom prst="rect">
              <a:avLst/>
            </a:prstGeom>
            <a:solidFill>
              <a:srgbClr val="368B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5" name="Rectangle 1101"/>
            <p:cNvSpPr>
              <a:spLocks noChangeArrowheads="1"/>
            </p:cNvSpPr>
            <p:nvPr/>
          </p:nvSpPr>
          <p:spPr bwMode="auto">
            <a:xfrm>
              <a:off x="358" y="2483"/>
              <a:ext cx="870" cy="7"/>
            </a:xfrm>
            <a:prstGeom prst="rect">
              <a:avLst/>
            </a:prstGeom>
            <a:solidFill>
              <a:srgbClr val="398D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6" name="Rectangle 1102"/>
            <p:cNvSpPr>
              <a:spLocks noChangeArrowheads="1"/>
            </p:cNvSpPr>
            <p:nvPr/>
          </p:nvSpPr>
          <p:spPr bwMode="auto">
            <a:xfrm>
              <a:off x="358" y="2490"/>
              <a:ext cx="870" cy="6"/>
            </a:xfrm>
            <a:prstGeom prst="rect">
              <a:avLst/>
            </a:prstGeom>
            <a:solidFill>
              <a:srgbClr val="3D8E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7" name="Rectangle 1103"/>
            <p:cNvSpPr>
              <a:spLocks noChangeArrowheads="1"/>
            </p:cNvSpPr>
            <p:nvPr/>
          </p:nvSpPr>
          <p:spPr bwMode="auto">
            <a:xfrm>
              <a:off x="358" y="2496"/>
              <a:ext cx="870" cy="7"/>
            </a:xfrm>
            <a:prstGeom prst="rect">
              <a:avLst/>
            </a:prstGeom>
            <a:solidFill>
              <a:srgbClr val="4190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8" name="Rectangle 1104"/>
            <p:cNvSpPr>
              <a:spLocks noChangeArrowheads="1"/>
            </p:cNvSpPr>
            <p:nvPr/>
          </p:nvSpPr>
          <p:spPr bwMode="auto">
            <a:xfrm>
              <a:off x="358" y="2503"/>
              <a:ext cx="870" cy="6"/>
            </a:xfrm>
            <a:prstGeom prst="rect">
              <a:avLst/>
            </a:prstGeom>
            <a:solidFill>
              <a:srgbClr val="4492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9" name="Rectangle 1105"/>
            <p:cNvSpPr>
              <a:spLocks noChangeArrowheads="1"/>
            </p:cNvSpPr>
            <p:nvPr/>
          </p:nvSpPr>
          <p:spPr bwMode="auto">
            <a:xfrm>
              <a:off x="358" y="2509"/>
              <a:ext cx="870" cy="7"/>
            </a:xfrm>
            <a:prstGeom prst="rect">
              <a:avLst/>
            </a:prstGeom>
            <a:solidFill>
              <a:srgbClr val="4894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0" name="Rectangle 1106"/>
            <p:cNvSpPr>
              <a:spLocks noChangeArrowheads="1"/>
            </p:cNvSpPr>
            <p:nvPr/>
          </p:nvSpPr>
          <p:spPr bwMode="auto">
            <a:xfrm>
              <a:off x="358" y="2516"/>
              <a:ext cx="870" cy="6"/>
            </a:xfrm>
            <a:prstGeom prst="rect">
              <a:avLst/>
            </a:prstGeom>
            <a:solidFill>
              <a:srgbClr val="4C96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1" name="Rectangle 1107"/>
            <p:cNvSpPr>
              <a:spLocks noChangeArrowheads="1"/>
            </p:cNvSpPr>
            <p:nvPr/>
          </p:nvSpPr>
          <p:spPr bwMode="auto">
            <a:xfrm>
              <a:off x="358" y="2522"/>
              <a:ext cx="870" cy="7"/>
            </a:xfrm>
            <a:prstGeom prst="rect">
              <a:avLst/>
            </a:prstGeom>
            <a:solidFill>
              <a:srgbClr val="4F98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2" name="Rectangle 1108"/>
            <p:cNvSpPr>
              <a:spLocks noChangeArrowheads="1"/>
            </p:cNvSpPr>
            <p:nvPr/>
          </p:nvSpPr>
          <p:spPr bwMode="auto">
            <a:xfrm>
              <a:off x="358" y="2529"/>
              <a:ext cx="870" cy="6"/>
            </a:xfrm>
            <a:prstGeom prst="rect">
              <a:avLst/>
            </a:prstGeom>
            <a:solidFill>
              <a:srgbClr val="539A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3" name="Rectangle 1109"/>
            <p:cNvSpPr>
              <a:spLocks noChangeArrowheads="1"/>
            </p:cNvSpPr>
            <p:nvPr/>
          </p:nvSpPr>
          <p:spPr bwMode="auto">
            <a:xfrm>
              <a:off x="358" y="2535"/>
              <a:ext cx="870" cy="7"/>
            </a:xfrm>
            <a:prstGeom prst="rect">
              <a:avLst/>
            </a:prstGeom>
            <a:solidFill>
              <a:srgbClr val="569C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4" name="Rectangle 1110"/>
            <p:cNvSpPr>
              <a:spLocks noChangeArrowheads="1"/>
            </p:cNvSpPr>
            <p:nvPr/>
          </p:nvSpPr>
          <p:spPr bwMode="auto">
            <a:xfrm>
              <a:off x="358" y="2542"/>
              <a:ext cx="870" cy="6"/>
            </a:xfrm>
            <a:prstGeom prst="rect">
              <a:avLst/>
            </a:prstGeom>
            <a:solidFill>
              <a:srgbClr val="5A9D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5" name="Rectangle 1111"/>
            <p:cNvSpPr>
              <a:spLocks noChangeArrowheads="1"/>
            </p:cNvSpPr>
            <p:nvPr/>
          </p:nvSpPr>
          <p:spPr bwMode="auto">
            <a:xfrm>
              <a:off x="358" y="2548"/>
              <a:ext cx="870" cy="7"/>
            </a:xfrm>
            <a:prstGeom prst="rect">
              <a:avLst/>
            </a:prstGeom>
            <a:solidFill>
              <a:srgbClr val="5E9F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6" name="Rectangle 1112"/>
            <p:cNvSpPr>
              <a:spLocks noChangeArrowheads="1"/>
            </p:cNvSpPr>
            <p:nvPr/>
          </p:nvSpPr>
          <p:spPr bwMode="auto">
            <a:xfrm>
              <a:off x="358" y="2555"/>
              <a:ext cx="870" cy="7"/>
            </a:xfrm>
            <a:prstGeom prst="rect">
              <a:avLst/>
            </a:prstGeom>
            <a:solidFill>
              <a:srgbClr val="61A1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7" name="Rectangle 1113"/>
            <p:cNvSpPr>
              <a:spLocks noChangeArrowheads="1"/>
            </p:cNvSpPr>
            <p:nvPr/>
          </p:nvSpPr>
          <p:spPr bwMode="auto">
            <a:xfrm>
              <a:off x="358" y="2562"/>
              <a:ext cx="870" cy="6"/>
            </a:xfrm>
            <a:prstGeom prst="rect">
              <a:avLst/>
            </a:prstGeom>
            <a:solidFill>
              <a:srgbClr val="65A3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8" name="Rectangle 1114"/>
            <p:cNvSpPr>
              <a:spLocks noChangeArrowheads="1"/>
            </p:cNvSpPr>
            <p:nvPr/>
          </p:nvSpPr>
          <p:spPr bwMode="auto">
            <a:xfrm>
              <a:off x="358" y="2568"/>
              <a:ext cx="870" cy="7"/>
            </a:xfrm>
            <a:prstGeom prst="rect">
              <a:avLst/>
            </a:prstGeom>
            <a:solidFill>
              <a:srgbClr val="69A5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9" name="Rectangle 1115"/>
            <p:cNvSpPr>
              <a:spLocks noChangeArrowheads="1"/>
            </p:cNvSpPr>
            <p:nvPr/>
          </p:nvSpPr>
          <p:spPr bwMode="auto">
            <a:xfrm>
              <a:off x="358" y="2575"/>
              <a:ext cx="870" cy="6"/>
            </a:xfrm>
            <a:prstGeom prst="rect">
              <a:avLst/>
            </a:prstGeom>
            <a:solidFill>
              <a:srgbClr val="6DA6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0" name="Rectangle 1116"/>
            <p:cNvSpPr>
              <a:spLocks noChangeArrowheads="1"/>
            </p:cNvSpPr>
            <p:nvPr/>
          </p:nvSpPr>
          <p:spPr bwMode="auto">
            <a:xfrm>
              <a:off x="358" y="2581"/>
              <a:ext cx="870" cy="7"/>
            </a:xfrm>
            <a:prstGeom prst="rect">
              <a:avLst/>
            </a:prstGeom>
            <a:solidFill>
              <a:srgbClr val="70A8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1" name="Rectangle 1117"/>
            <p:cNvSpPr>
              <a:spLocks noChangeArrowheads="1"/>
            </p:cNvSpPr>
            <p:nvPr/>
          </p:nvSpPr>
          <p:spPr bwMode="auto">
            <a:xfrm>
              <a:off x="358" y="2588"/>
              <a:ext cx="870" cy="6"/>
            </a:xfrm>
            <a:prstGeom prst="rect">
              <a:avLst/>
            </a:prstGeom>
            <a:solidFill>
              <a:srgbClr val="74AA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2" name="Rectangle 1118"/>
            <p:cNvSpPr>
              <a:spLocks noChangeArrowheads="1"/>
            </p:cNvSpPr>
            <p:nvPr/>
          </p:nvSpPr>
          <p:spPr bwMode="auto">
            <a:xfrm>
              <a:off x="358" y="2594"/>
              <a:ext cx="870" cy="7"/>
            </a:xfrm>
            <a:prstGeom prst="rect">
              <a:avLst/>
            </a:prstGeom>
            <a:solidFill>
              <a:srgbClr val="78AC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3" name="Rectangle 1119"/>
            <p:cNvSpPr>
              <a:spLocks noChangeArrowheads="1"/>
            </p:cNvSpPr>
            <p:nvPr/>
          </p:nvSpPr>
          <p:spPr bwMode="auto">
            <a:xfrm>
              <a:off x="358" y="2601"/>
              <a:ext cx="870" cy="6"/>
            </a:xfrm>
            <a:prstGeom prst="rect">
              <a:avLst/>
            </a:prstGeom>
            <a:solidFill>
              <a:srgbClr val="7CA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4" name="Rectangle 1120"/>
            <p:cNvSpPr>
              <a:spLocks noChangeArrowheads="1"/>
            </p:cNvSpPr>
            <p:nvPr/>
          </p:nvSpPr>
          <p:spPr bwMode="auto">
            <a:xfrm>
              <a:off x="358" y="2607"/>
              <a:ext cx="870" cy="7"/>
            </a:xfrm>
            <a:prstGeom prst="rect">
              <a:avLst/>
            </a:prstGeom>
            <a:solidFill>
              <a:srgbClr val="7FAF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5" name="Rectangle 1121"/>
            <p:cNvSpPr>
              <a:spLocks noChangeArrowheads="1"/>
            </p:cNvSpPr>
            <p:nvPr/>
          </p:nvSpPr>
          <p:spPr bwMode="auto">
            <a:xfrm>
              <a:off x="358" y="2614"/>
              <a:ext cx="870" cy="6"/>
            </a:xfrm>
            <a:prstGeom prst="rect">
              <a:avLst/>
            </a:prstGeom>
            <a:solidFill>
              <a:srgbClr val="83B1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6" name="Rectangle 1122"/>
            <p:cNvSpPr>
              <a:spLocks noChangeArrowheads="1"/>
            </p:cNvSpPr>
            <p:nvPr/>
          </p:nvSpPr>
          <p:spPr bwMode="auto">
            <a:xfrm>
              <a:off x="358" y="2620"/>
              <a:ext cx="870" cy="7"/>
            </a:xfrm>
            <a:prstGeom prst="rect">
              <a:avLst/>
            </a:prstGeom>
            <a:solidFill>
              <a:srgbClr val="86B3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7" name="Rectangle 1123"/>
            <p:cNvSpPr>
              <a:spLocks noChangeArrowheads="1"/>
            </p:cNvSpPr>
            <p:nvPr/>
          </p:nvSpPr>
          <p:spPr bwMode="auto">
            <a:xfrm>
              <a:off x="358" y="2627"/>
              <a:ext cx="870" cy="7"/>
            </a:xfrm>
            <a:prstGeom prst="rect">
              <a:avLst/>
            </a:prstGeom>
            <a:solidFill>
              <a:srgbClr val="8AB5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8" name="Rectangle 1124"/>
            <p:cNvSpPr>
              <a:spLocks noChangeArrowheads="1"/>
            </p:cNvSpPr>
            <p:nvPr/>
          </p:nvSpPr>
          <p:spPr bwMode="auto">
            <a:xfrm>
              <a:off x="358" y="2634"/>
              <a:ext cx="870" cy="6"/>
            </a:xfrm>
            <a:prstGeom prst="rect">
              <a:avLst/>
            </a:prstGeom>
            <a:solidFill>
              <a:srgbClr val="8DB7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9" name="Rectangle 1125"/>
            <p:cNvSpPr>
              <a:spLocks noChangeArrowheads="1"/>
            </p:cNvSpPr>
            <p:nvPr/>
          </p:nvSpPr>
          <p:spPr bwMode="auto">
            <a:xfrm>
              <a:off x="358" y="2640"/>
              <a:ext cx="870" cy="7"/>
            </a:xfrm>
            <a:prstGeom prst="rect">
              <a:avLst/>
            </a:prstGeom>
            <a:solidFill>
              <a:srgbClr val="91B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0" name="Rectangle 1126"/>
            <p:cNvSpPr>
              <a:spLocks noChangeArrowheads="1"/>
            </p:cNvSpPr>
            <p:nvPr/>
          </p:nvSpPr>
          <p:spPr bwMode="auto">
            <a:xfrm>
              <a:off x="358" y="2647"/>
              <a:ext cx="870" cy="6"/>
            </a:xfrm>
            <a:prstGeom prst="rect">
              <a:avLst/>
            </a:prstGeom>
            <a:solidFill>
              <a:srgbClr val="95BB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1" name="Rectangle 1127"/>
            <p:cNvSpPr>
              <a:spLocks noChangeArrowheads="1"/>
            </p:cNvSpPr>
            <p:nvPr/>
          </p:nvSpPr>
          <p:spPr bwMode="auto">
            <a:xfrm>
              <a:off x="358" y="2653"/>
              <a:ext cx="870" cy="7"/>
            </a:xfrm>
            <a:prstGeom prst="rect">
              <a:avLst/>
            </a:prstGeom>
            <a:solidFill>
              <a:srgbClr val="99BC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2" name="Rectangle 1128"/>
            <p:cNvSpPr>
              <a:spLocks noChangeArrowheads="1"/>
            </p:cNvSpPr>
            <p:nvPr/>
          </p:nvSpPr>
          <p:spPr bwMode="auto">
            <a:xfrm>
              <a:off x="358" y="2660"/>
              <a:ext cx="870" cy="6"/>
            </a:xfrm>
            <a:prstGeom prst="rect">
              <a:avLst/>
            </a:prstGeom>
            <a:solidFill>
              <a:srgbClr val="9CBE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3" name="Rectangle 1129"/>
            <p:cNvSpPr>
              <a:spLocks noChangeArrowheads="1"/>
            </p:cNvSpPr>
            <p:nvPr/>
          </p:nvSpPr>
          <p:spPr bwMode="auto">
            <a:xfrm>
              <a:off x="358" y="2666"/>
              <a:ext cx="870" cy="7"/>
            </a:xfrm>
            <a:prstGeom prst="rect">
              <a:avLst/>
            </a:prstGeom>
            <a:solidFill>
              <a:srgbClr val="A0C0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4" name="Rectangle 1130"/>
            <p:cNvSpPr>
              <a:spLocks noChangeArrowheads="1"/>
            </p:cNvSpPr>
            <p:nvPr/>
          </p:nvSpPr>
          <p:spPr bwMode="auto">
            <a:xfrm>
              <a:off x="358" y="2673"/>
              <a:ext cx="870" cy="6"/>
            </a:xfrm>
            <a:prstGeom prst="rect">
              <a:avLst/>
            </a:prstGeom>
            <a:solidFill>
              <a:srgbClr val="A3C2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5" name="Rectangle 1131"/>
            <p:cNvSpPr>
              <a:spLocks noChangeArrowheads="1"/>
            </p:cNvSpPr>
            <p:nvPr/>
          </p:nvSpPr>
          <p:spPr bwMode="auto">
            <a:xfrm>
              <a:off x="365" y="2387"/>
              <a:ext cx="856" cy="285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6" name="Rectangle 1132"/>
            <p:cNvSpPr>
              <a:spLocks noChangeArrowheads="1"/>
            </p:cNvSpPr>
            <p:nvPr/>
          </p:nvSpPr>
          <p:spPr bwMode="auto">
            <a:xfrm>
              <a:off x="414" y="2470"/>
              <a:ext cx="75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VAT</a:t>
              </a:r>
              <a:r>
                <a:rPr kumimoji="0" lang="fr-FR" sz="100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fr-FR" sz="120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Representative</a:t>
              </a:r>
              <a:endParaRPr kumimoji="0" lang="fr-F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" name="Rectangle 1133"/>
            <p:cNvSpPr>
              <a:spLocks noChangeArrowheads="1"/>
            </p:cNvSpPr>
            <p:nvPr/>
          </p:nvSpPr>
          <p:spPr bwMode="auto">
            <a:xfrm>
              <a:off x="4105" y="2176"/>
              <a:ext cx="828" cy="26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2158" name="Picture 1134"/>
            <p:cNvPicPr>
              <a:picLocks noChangeAspect="1" noChangeArrowheads="1"/>
            </p:cNvPicPr>
            <p:nvPr/>
          </p:nvPicPr>
          <p:blipFill>
            <a:blip r:embed="rId192"/>
            <a:srcRect/>
            <a:stretch>
              <a:fillRect/>
            </a:stretch>
          </p:blipFill>
          <p:spPr bwMode="auto">
            <a:xfrm>
              <a:off x="4111" y="2177"/>
              <a:ext cx="822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9" name="Rectangle 1135"/>
            <p:cNvSpPr>
              <a:spLocks noChangeArrowheads="1"/>
            </p:cNvSpPr>
            <p:nvPr/>
          </p:nvSpPr>
          <p:spPr bwMode="auto">
            <a:xfrm>
              <a:off x="4105" y="2176"/>
              <a:ext cx="828" cy="261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0" name="Rectangle 1136"/>
            <p:cNvSpPr>
              <a:spLocks noChangeArrowheads="1"/>
            </p:cNvSpPr>
            <p:nvPr/>
          </p:nvSpPr>
          <p:spPr bwMode="auto">
            <a:xfrm>
              <a:off x="4105" y="2169"/>
              <a:ext cx="840" cy="27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1" name="Freeform 1137"/>
            <p:cNvSpPr>
              <a:spLocks/>
            </p:cNvSpPr>
            <p:nvPr/>
          </p:nvSpPr>
          <p:spPr bwMode="auto">
            <a:xfrm>
              <a:off x="4108" y="2174"/>
              <a:ext cx="828" cy="266"/>
            </a:xfrm>
            <a:custGeom>
              <a:avLst/>
              <a:gdLst/>
              <a:ahLst/>
              <a:cxnLst>
                <a:cxn ang="0">
                  <a:pos x="8" y="634"/>
                </a:cxn>
                <a:cxn ang="0">
                  <a:pos x="2185" y="634"/>
                </a:cxn>
                <a:cxn ang="0">
                  <a:pos x="2177" y="642"/>
                </a:cxn>
                <a:cxn ang="0">
                  <a:pos x="2177" y="8"/>
                </a:cxn>
                <a:cxn ang="0">
                  <a:pos x="2185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642"/>
                </a:cxn>
                <a:cxn ang="0">
                  <a:pos x="8" y="650"/>
                </a:cxn>
                <a:cxn ang="0">
                  <a:pos x="0" y="642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2185" y="0"/>
                </a:cxn>
                <a:cxn ang="0">
                  <a:pos x="2193" y="8"/>
                </a:cxn>
                <a:cxn ang="0">
                  <a:pos x="2193" y="642"/>
                </a:cxn>
                <a:cxn ang="0">
                  <a:pos x="2185" y="650"/>
                </a:cxn>
                <a:cxn ang="0">
                  <a:pos x="8" y="650"/>
                </a:cxn>
                <a:cxn ang="0">
                  <a:pos x="0" y="642"/>
                </a:cxn>
                <a:cxn ang="0">
                  <a:pos x="8" y="634"/>
                </a:cxn>
              </a:cxnLst>
              <a:rect l="0" t="0" r="r" b="b"/>
              <a:pathLst>
                <a:path w="2193" h="650">
                  <a:moveTo>
                    <a:pt x="8" y="634"/>
                  </a:moveTo>
                  <a:lnTo>
                    <a:pt x="2185" y="634"/>
                  </a:lnTo>
                  <a:lnTo>
                    <a:pt x="2177" y="642"/>
                  </a:lnTo>
                  <a:lnTo>
                    <a:pt x="2177" y="8"/>
                  </a:lnTo>
                  <a:lnTo>
                    <a:pt x="2185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642"/>
                  </a:lnTo>
                  <a:cubicBezTo>
                    <a:pt x="16" y="647"/>
                    <a:pt x="13" y="650"/>
                    <a:pt x="8" y="650"/>
                  </a:cubicBezTo>
                  <a:cubicBezTo>
                    <a:pt x="4" y="650"/>
                    <a:pt x="0" y="647"/>
                    <a:pt x="0" y="642"/>
                  </a:cubicBezTo>
                  <a:lnTo>
                    <a:pt x="0" y="8"/>
                  </a:lnTo>
                  <a:cubicBezTo>
                    <a:pt x="0" y="3"/>
                    <a:pt x="4" y="0"/>
                    <a:pt x="8" y="0"/>
                  </a:cubicBezTo>
                  <a:lnTo>
                    <a:pt x="2185" y="0"/>
                  </a:lnTo>
                  <a:cubicBezTo>
                    <a:pt x="2190" y="0"/>
                    <a:pt x="2193" y="3"/>
                    <a:pt x="2193" y="8"/>
                  </a:cubicBezTo>
                  <a:lnTo>
                    <a:pt x="2193" y="642"/>
                  </a:lnTo>
                  <a:cubicBezTo>
                    <a:pt x="2193" y="647"/>
                    <a:pt x="2190" y="650"/>
                    <a:pt x="2185" y="650"/>
                  </a:cubicBezTo>
                  <a:lnTo>
                    <a:pt x="8" y="650"/>
                  </a:lnTo>
                  <a:cubicBezTo>
                    <a:pt x="4" y="650"/>
                    <a:pt x="0" y="647"/>
                    <a:pt x="0" y="642"/>
                  </a:cubicBezTo>
                  <a:cubicBezTo>
                    <a:pt x="0" y="638"/>
                    <a:pt x="4" y="634"/>
                    <a:pt x="8" y="63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2" name="Rectangle 1138"/>
            <p:cNvSpPr>
              <a:spLocks noChangeArrowheads="1"/>
            </p:cNvSpPr>
            <p:nvPr/>
          </p:nvSpPr>
          <p:spPr bwMode="auto">
            <a:xfrm>
              <a:off x="4105" y="2169"/>
              <a:ext cx="840" cy="27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3" name="Rectangle 1139"/>
            <p:cNvSpPr>
              <a:spLocks noChangeArrowheads="1"/>
            </p:cNvSpPr>
            <p:nvPr/>
          </p:nvSpPr>
          <p:spPr bwMode="auto">
            <a:xfrm>
              <a:off x="4093" y="2156"/>
              <a:ext cx="840" cy="6"/>
            </a:xfrm>
            <a:prstGeom prst="rect">
              <a:avLst/>
            </a:prstGeom>
            <a:solidFill>
              <a:srgbClr val="A5C2D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4" name="Rectangle 1140"/>
            <p:cNvSpPr>
              <a:spLocks noChangeArrowheads="1"/>
            </p:cNvSpPr>
            <p:nvPr/>
          </p:nvSpPr>
          <p:spPr bwMode="auto">
            <a:xfrm>
              <a:off x="4093" y="2162"/>
              <a:ext cx="840" cy="7"/>
            </a:xfrm>
            <a:prstGeom prst="rect">
              <a:avLst/>
            </a:prstGeom>
            <a:solidFill>
              <a:srgbClr val="0371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5" name="Rectangle 1141"/>
            <p:cNvSpPr>
              <a:spLocks noChangeArrowheads="1"/>
            </p:cNvSpPr>
            <p:nvPr/>
          </p:nvSpPr>
          <p:spPr bwMode="auto">
            <a:xfrm>
              <a:off x="4093" y="2169"/>
              <a:ext cx="840" cy="7"/>
            </a:xfrm>
            <a:prstGeom prst="rect">
              <a:avLst/>
            </a:prstGeom>
            <a:solidFill>
              <a:srgbClr val="0773C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6" name="Rectangle 1142"/>
            <p:cNvSpPr>
              <a:spLocks noChangeArrowheads="1"/>
            </p:cNvSpPr>
            <p:nvPr/>
          </p:nvSpPr>
          <p:spPr bwMode="auto">
            <a:xfrm>
              <a:off x="4093" y="2176"/>
              <a:ext cx="840" cy="6"/>
            </a:xfrm>
            <a:prstGeom prst="rect">
              <a:avLst/>
            </a:prstGeom>
            <a:solidFill>
              <a:srgbClr val="0B75C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7" name="Rectangle 1143"/>
            <p:cNvSpPr>
              <a:spLocks noChangeArrowheads="1"/>
            </p:cNvSpPr>
            <p:nvPr/>
          </p:nvSpPr>
          <p:spPr bwMode="auto">
            <a:xfrm>
              <a:off x="4093" y="2182"/>
              <a:ext cx="840" cy="7"/>
            </a:xfrm>
            <a:prstGeom prst="rect">
              <a:avLst/>
            </a:prstGeom>
            <a:solidFill>
              <a:srgbClr val="0F77C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8" name="Rectangle 1144"/>
            <p:cNvSpPr>
              <a:spLocks noChangeArrowheads="1"/>
            </p:cNvSpPr>
            <p:nvPr/>
          </p:nvSpPr>
          <p:spPr bwMode="auto">
            <a:xfrm>
              <a:off x="4093" y="2189"/>
              <a:ext cx="840" cy="6"/>
            </a:xfrm>
            <a:prstGeom prst="rect">
              <a:avLst/>
            </a:prstGeom>
            <a:solidFill>
              <a:srgbClr val="1379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9" name="Rectangle 1145"/>
            <p:cNvSpPr>
              <a:spLocks noChangeArrowheads="1"/>
            </p:cNvSpPr>
            <p:nvPr/>
          </p:nvSpPr>
          <p:spPr bwMode="auto">
            <a:xfrm>
              <a:off x="4093" y="2195"/>
              <a:ext cx="840" cy="7"/>
            </a:xfrm>
            <a:prstGeom prst="rect">
              <a:avLst/>
            </a:prstGeom>
            <a:solidFill>
              <a:srgbClr val="177BC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0" name="Rectangle 1146"/>
            <p:cNvSpPr>
              <a:spLocks noChangeArrowheads="1"/>
            </p:cNvSpPr>
            <p:nvPr/>
          </p:nvSpPr>
          <p:spPr bwMode="auto">
            <a:xfrm>
              <a:off x="4093" y="2202"/>
              <a:ext cx="840" cy="6"/>
            </a:xfrm>
            <a:prstGeom prst="rect">
              <a:avLst/>
            </a:prstGeom>
            <a:solidFill>
              <a:srgbClr val="1B7E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1" name="Rectangle 1147"/>
            <p:cNvSpPr>
              <a:spLocks noChangeArrowheads="1"/>
            </p:cNvSpPr>
            <p:nvPr/>
          </p:nvSpPr>
          <p:spPr bwMode="auto">
            <a:xfrm>
              <a:off x="4093" y="2208"/>
              <a:ext cx="840" cy="7"/>
            </a:xfrm>
            <a:prstGeom prst="rect">
              <a:avLst/>
            </a:prstGeom>
            <a:solidFill>
              <a:srgbClr val="1F80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2" name="Rectangle 1148"/>
            <p:cNvSpPr>
              <a:spLocks noChangeArrowheads="1"/>
            </p:cNvSpPr>
            <p:nvPr/>
          </p:nvSpPr>
          <p:spPr bwMode="auto">
            <a:xfrm>
              <a:off x="4093" y="2215"/>
              <a:ext cx="840" cy="6"/>
            </a:xfrm>
            <a:prstGeom prst="rect">
              <a:avLst/>
            </a:prstGeom>
            <a:solidFill>
              <a:srgbClr val="2382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3" name="Rectangle 1149"/>
            <p:cNvSpPr>
              <a:spLocks noChangeArrowheads="1"/>
            </p:cNvSpPr>
            <p:nvPr/>
          </p:nvSpPr>
          <p:spPr bwMode="auto">
            <a:xfrm>
              <a:off x="4093" y="2221"/>
              <a:ext cx="840" cy="7"/>
            </a:xfrm>
            <a:prstGeom prst="rect">
              <a:avLst/>
            </a:prstGeom>
            <a:solidFill>
              <a:srgbClr val="2784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4" name="Rectangle 1150"/>
            <p:cNvSpPr>
              <a:spLocks noChangeArrowheads="1"/>
            </p:cNvSpPr>
            <p:nvPr/>
          </p:nvSpPr>
          <p:spPr bwMode="auto">
            <a:xfrm>
              <a:off x="4093" y="2228"/>
              <a:ext cx="840" cy="6"/>
            </a:xfrm>
            <a:prstGeom prst="rect">
              <a:avLst/>
            </a:prstGeom>
            <a:solidFill>
              <a:srgbClr val="2B86C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5" name="Rectangle 1151"/>
            <p:cNvSpPr>
              <a:spLocks noChangeArrowheads="1"/>
            </p:cNvSpPr>
            <p:nvPr/>
          </p:nvSpPr>
          <p:spPr bwMode="auto">
            <a:xfrm>
              <a:off x="4093" y="2234"/>
              <a:ext cx="840" cy="7"/>
            </a:xfrm>
            <a:prstGeom prst="rect">
              <a:avLst/>
            </a:prstGeom>
            <a:solidFill>
              <a:srgbClr val="2F88C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6" name="Rectangle 1152"/>
            <p:cNvSpPr>
              <a:spLocks noChangeArrowheads="1"/>
            </p:cNvSpPr>
            <p:nvPr/>
          </p:nvSpPr>
          <p:spPr bwMode="auto">
            <a:xfrm>
              <a:off x="4093" y="2241"/>
              <a:ext cx="840" cy="6"/>
            </a:xfrm>
            <a:prstGeom prst="rect">
              <a:avLst/>
            </a:prstGeom>
            <a:solidFill>
              <a:srgbClr val="338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7" name="Rectangle 1153"/>
            <p:cNvSpPr>
              <a:spLocks noChangeArrowheads="1"/>
            </p:cNvSpPr>
            <p:nvPr/>
          </p:nvSpPr>
          <p:spPr bwMode="auto">
            <a:xfrm>
              <a:off x="4093" y="2247"/>
              <a:ext cx="840" cy="7"/>
            </a:xfrm>
            <a:prstGeom prst="rect">
              <a:avLst/>
            </a:prstGeom>
            <a:solidFill>
              <a:srgbClr val="378B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8" name="Rectangle 1154"/>
            <p:cNvSpPr>
              <a:spLocks noChangeArrowheads="1"/>
            </p:cNvSpPr>
            <p:nvPr/>
          </p:nvSpPr>
          <p:spPr bwMode="auto">
            <a:xfrm>
              <a:off x="4093" y="2254"/>
              <a:ext cx="840" cy="7"/>
            </a:xfrm>
            <a:prstGeom prst="rect">
              <a:avLst/>
            </a:prstGeom>
            <a:solidFill>
              <a:srgbClr val="3B8DC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9" name="Rectangle 1155"/>
            <p:cNvSpPr>
              <a:spLocks noChangeArrowheads="1"/>
            </p:cNvSpPr>
            <p:nvPr/>
          </p:nvSpPr>
          <p:spPr bwMode="auto">
            <a:xfrm>
              <a:off x="4093" y="2261"/>
              <a:ext cx="840" cy="6"/>
            </a:xfrm>
            <a:prstGeom prst="rect">
              <a:avLst/>
            </a:prstGeom>
            <a:solidFill>
              <a:srgbClr val="3E8FC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0" name="Rectangle 1156"/>
            <p:cNvSpPr>
              <a:spLocks noChangeArrowheads="1"/>
            </p:cNvSpPr>
            <p:nvPr/>
          </p:nvSpPr>
          <p:spPr bwMode="auto">
            <a:xfrm>
              <a:off x="4093" y="2267"/>
              <a:ext cx="840" cy="7"/>
            </a:xfrm>
            <a:prstGeom prst="rect">
              <a:avLst/>
            </a:prstGeom>
            <a:solidFill>
              <a:srgbClr val="4391C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1" name="Rectangle 1157"/>
            <p:cNvSpPr>
              <a:spLocks noChangeArrowheads="1"/>
            </p:cNvSpPr>
            <p:nvPr/>
          </p:nvSpPr>
          <p:spPr bwMode="auto">
            <a:xfrm>
              <a:off x="4093" y="2274"/>
              <a:ext cx="840" cy="6"/>
            </a:xfrm>
            <a:prstGeom prst="rect">
              <a:avLst/>
            </a:prstGeom>
            <a:solidFill>
              <a:srgbClr val="4793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2" name="Rectangle 1158"/>
            <p:cNvSpPr>
              <a:spLocks noChangeArrowheads="1"/>
            </p:cNvSpPr>
            <p:nvPr/>
          </p:nvSpPr>
          <p:spPr bwMode="auto">
            <a:xfrm>
              <a:off x="4093" y="2280"/>
              <a:ext cx="840" cy="7"/>
            </a:xfrm>
            <a:prstGeom prst="rect">
              <a:avLst/>
            </a:prstGeom>
            <a:solidFill>
              <a:srgbClr val="4B95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3" name="Rectangle 1159"/>
            <p:cNvSpPr>
              <a:spLocks noChangeArrowheads="1"/>
            </p:cNvSpPr>
            <p:nvPr/>
          </p:nvSpPr>
          <p:spPr bwMode="auto">
            <a:xfrm>
              <a:off x="4093" y="2287"/>
              <a:ext cx="840" cy="6"/>
            </a:xfrm>
            <a:prstGeom prst="rect">
              <a:avLst/>
            </a:prstGeom>
            <a:solidFill>
              <a:srgbClr val="4F97C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4" name="Rectangle 1160"/>
            <p:cNvSpPr>
              <a:spLocks noChangeArrowheads="1"/>
            </p:cNvSpPr>
            <p:nvPr/>
          </p:nvSpPr>
          <p:spPr bwMode="auto">
            <a:xfrm>
              <a:off x="4093" y="2293"/>
              <a:ext cx="840" cy="7"/>
            </a:xfrm>
            <a:prstGeom prst="rect">
              <a:avLst/>
            </a:prstGeom>
            <a:solidFill>
              <a:srgbClr val="539A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5" name="Rectangle 1161"/>
            <p:cNvSpPr>
              <a:spLocks noChangeArrowheads="1"/>
            </p:cNvSpPr>
            <p:nvPr/>
          </p:nvSpPr>
          <p:spPr bwMode="auto">
            <a:xfrm>
              <a:off x="4093" y="2300"/>
              <a:ext cx="840" cy="6"/>
            </a:xfrm>
            <a:prstGeom prst="rect">
              <a:avLst/>
            </a:prstGeom>
            <a:solidFill>
              <a:srgbClr val="569CC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6" name="Rectangle 1162"/>
            <p:cNvSpPr>
              <a:spLocks noChangeArrowheads="1"/>
            </p:cNvSpPr>
            <p:nvPr/>
          </p:nvSpPr>
          <p:spPr bwMode="auto">
            <a:xfrm>
              <a:off x="4093" y="2306"/>
              <a:ext cx="840" cy="7"/>
            </a:xfrm>
            <a:prstGeom prst="rect">
              <a:avLst/>
            </a:prstGeom>
            <a:solidFill>
              <a:srgbClr val="5A9E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7" name="Rectangle 1163"/>
            <p:cNvSpPr>
              <a:spLocks noChangeArrowheads="1"/>
            </p:cNvSpPr>
            <p:nvPr/>
          </p:nvSpPr>
          <p:spPr bwMode="auto">
            <a:xfrm>
              <a:off x="4093" y="2313"/>
              <a:ext cx="840" cy="6"/>
            </a:xfrm>
            <a:prstGeom prst="rect">
              <a:avLst/>
            </a:prstGeom>
            <a:solidFill>
              <a:srgbClr val="5EA0D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8" name="Rectangle 1164"/>
            <p:cNvSpPr>
              <a:spLocks noChangeArrowheads="1"/>
            </p:cNvSpPr>
            <p:nvPr/>
          </p:nvSpPr>
          <p:spPr bwMode="auto">
            <a:xfrm>
              <a:off x="4093" y="2319"/>
              <a:ext cx="840" cy="7"/>
            </a:xfrm>
            <a:prstGeom prst="rect">
              <a:avLst/>
            </a:prstGeom>
            <a:solidFill>
              <a:srgbClr val="62A1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9" name="Rectangle 1165"/>
            <p:cNvSpPr>
              <a:spLocks noChangeArrowheads="1"/>
            </p:cNvSpPr>
            <p:nvPr/>
          </p:nvSpPr>
          <p:spPr bwMode="auto">
            <a:xfrm>
              <a:off x="4093" y="2326"/>
              <a:ext cx="840" cy="7"/>
            </a:xfrm>
            <a:prstGeom prst="rect">
              <a:avLst/>
            </a:prstGeom>
            <a:solidFill>
              <a:srgbClr val="67A3D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0" name="Rectangle 1166"/>
            <p:cNvSpPr>
              <a:spLocks noChangeArrowheads="1"/>
            </p:cNvSpPr>
            <p:nvPr/>
          </p:nvSpPr>
          <p:spPr bwMode="auto">
            <a:xfrm>
              <a:off x="4093" y="2333"/>
              <a:ext cx="840" cy="6"/>
            </a:xfrm>
            <a:prstGeom prst="rect">
              <a:avLst/>
            </a:prstGeom>
            <a:solidFill>
              <a:srgbClr val="6BA5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1" name="Rectangle 1167"/>
            <p:cNvSpPr>
              <a:spLocks noChangeArrowheads="1"/>
            </p:cNvSpPr>
            <p:nvPr/>
          </p:nvSpPr>
          <p:spPr bwMode="auto">
            <a:xfrm>
              <a:off x="4093" y="2339"/>
              <a:ext cx="840" cy="7"/>
            </a:xfrm>
            <a:prstGeom prst="rect">
              <a:avLst/>
            </a:prstGeom>
            <a:solidFill>
              <a:srgbClr val="6EA7D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2" name="Rectangle 1168"/>
            <p:cNvSpPr>
              <a:spLocks noChangeArrowheads="1"/>
            </p:cNvSpPr>
            <p:nvPr/>
          </p:nvSpPr>
          <p:spPr bwMode="auto">
            <a:xfrm>
              <a:off x="4093" y="2346"/>
              <a:ext cx="840" cy="6"/>
            </a:xfrm>
            <a:prstGeom prst="rect">
              <a:avLst/>
            </a:prstGeom>
            <a:solidFill>
              <a:srgbClr val="72A9D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3" name="Rectangle 1169"/>
            <p:cNvSpPr>
              <a:spLocks noChangeArrowheads="1"/>
            </p:cNvSpPr>
            <p:nvPr/>
          </p:nvSpPr>
          <p:spPr bwMode="auto">
            <a:xfrm>
              <a:off x="4093" y="2352"/>
              <a:ext cx="840" cy="7"/>
            </a:xfrm>
            <a:prstGeom prst="rect">
              <a:avLst/>
            </a:prstGeom>
            <a:solidFill>
              <a:srgbClr val="77AB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4" name="Rectangle 1170"/>
            <p:cNvSpPr>
              <a:spLocks noChangeArrowheads="1"/>
            </p:cNvSpPr>
            <p:nvPr/>
          </p:nvSpPr>
          <p:spPr bwMode="auto">
            <a:xfrm>
              <a:off x="4093" y="2359"/>
              <a:ext cx="840" cy="6"/>
            </a:xfrm>
            <a:prstGeom prst="rect">
              <a:avLst/>
            </a:prstGeom>
            <a:solidFill>
              <a:srgbClr val="7BAD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5" name="Rectangle 1171"/>
            <p:cNvSpPr>
              <a:spLocks noChangeArrowheads="1"/>
            </p:cNvSpPr>
            <p:nvPr/>
          </p:nvSpPr>
          <p:spPr bwMode="auto">
            <a:xfrm>
              <a:off x="4093" y="2365"/>
              <a:ext cx="840" cy="7"/>
            </a:xfrm>
            <a:prstGeom prst="rect">
              <a:avLst/>
            </a:prstGeom>
            <a:solidFill>
              <a:srgbClr val="7FAFD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6" name="Rectangle 1172"/>
            <p:cNvSpPr>
              <a:spLocks noChangeArrowheads="1"/>
            </p:cNvSpPr>
            <p:nvPr/>
          </p:nvSpPr>
          <p:spPr bwMode="auto">
            <a:xfrm>
              <a:off x="4093" y="2372"/>
              <a:ext cx="840" cy="6"/>
            </a:xfrm>
            <a:prstGeom prst="rect">
              <a:avLst/>
            </a:prstGeom>
            <a:solidFill>
              <a:srgbClr val="83B1D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7" name="Rectangle 1173"/>
            <p:cNvSpPr>
              <a:spLocks noChangeArrowheads="1"/>
            </p:cNvSpPr>
            <p:nvPr/>
          </p:nvSpPr>
          <p:spPr bwMode="auto">
            <a:xfrm>
              <a:off x="4093" y="2378"/>
              <a:ext cx="840" cy="7"/>
            </a:xfrm>
            <a:prstGeom prst="rect">
              <a:avLst/>
            </a:prstGeom>
            <a:solidFill>
              <a:srgbClr val="86B3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8" name="Rectangle 1174"/>
            <p:cNvSpPr>
              <a:spLocks noChangeArrowheads="1"/>
            </p:cNvSpPr>
            <p:nvPr/>
          </p:nvSpPr>
          <p:spPr bwMode="auto">
            <a:xfrm>
              <a:off x="4093" y="2385"/>
              <a:ext cx="840" cy="6"/>
            </a:xfrm>
            <a:prstGeom prst="rect">
              <a:avLst/>
            </a:prstGeom>
            <a:solidFill>
              <a:srgbClr val="8AB5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9" name="Rectangle 1175"/>
            <p:cNvSpPr>
              <a:spLocks noChangeArrowheads="1"/>
            </p:cNvSpPr>
            <p:nvPr/>
          </p:nvSpPr>
          <p:spPr bwMode="auto">
            <a:xfrm>
              <a:off x="4093" y="2391"/>
              <a:ext cx="840" cy="7"/>
            </a:xfrm>
            <a:prstGeom prst="rect">
              <a:avLst/>
            </a:prstGeom>
            <a:solidFill>
              <a:srgbClr val="8EB7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0" name="Rectangle 1176"/>
            <p:cNvSpPr>
              <a:spLocks noChangeArrowheads="1"/>
            </p:cNvSpPr>
            <p:nvPr/>
          </p:nvSpPr>
          <p:spPr bwMode="auto">
            <a:xfrm>
              <a:off x="4093" y="2398"/>
              <a:ext cx="840" cy="7"/>
            </a:xfrm>
            <a:prstGeom prst="rect">
              <a:avLst/>
            </a:prstGeom>
            <a:solidFill>
              <a:srgbClr val="92B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1" name="Rectangle 1177"/>
            <p:cNvSpPr>
              <a:spLocks noChangeArrowheads="1"/>
            </p:cNvSpPr>
            <p:nvPr/>
          </p:nvSpPr>
          <p:spPr bwMode="auto">
            <a:xfrm>
              <a:off x="4093" y="2405"/>
              <a:ext cx="840" cy="6"/>
            </a:xfrm>
            <a:prstGeom prst="rect">
              <a:avLst/>
            </a:prstGeom>
            <a:solidFill>
              <a:srgbClr val="96BB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2" name="Rectangle 1178"/>
            <p:cNvSpPr>
              <a:spLocks noChangeArrowheads="1"/>
            </p:cNvSpPr>
            <p:nvPr/>
          </p:nvSpPr>
          <p:spPr bwMode="auto">
            <a:xfrm>
              <a:off x="4093" y="2411"/>
              <a:ext cx="840" cy="7"/>
            </a:xfrm>
            <a:prstGeom prst="rect">
              <a:avLst/>
            </a:prstGeom>
            <a:solidFill>
              <a:srgbClr val="9BBDD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3" name="Rectangle 1179"/>
            <p:cNvSpPr>
              <a:spLocks noChangeArrowheads="1"/>
            </p:cNvSpPr>
            <p:nvPr/>
          </p:nvSpPr>
          <p:spPr bwMode="auto">
            <a:xfrm>
              <a:off x="4093" y="2418"/>
              <a:ext cx="840" cy="6"/>
            </a:xfrm>
            <a:prstGeom prst="rect">
              <a:avLst/>
            </a:prstGeom>
            <a:solidFill>
              <a:srgbClr val="9FBF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4" name="Rectangle 1180"/>
            <p:cNvSpPr>
              <a:spLocks noChangeArrowheads="1"/>
            </p:cNvSpPr>
            <p:nvPr/>
          </p:nvSpPr>
          <p:spPr bwMode="auto">
            <a:xfrm>
              <a:off x="4093" y="2424"/>
              <a:ext cx="840" cy="7"/>
            </a:xfrm>
            <a:prstGeom prst="rect">
              <a:avLst/>
            </a:prstGeom>
            <a:solidFill>
              <a:srgbClr val="A2C1D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5" name="Rectangle 1181"/>
            <p:cNvSpPr>
              <a:spLocks noChangeArrowheads="1"/>
            </p:cNvSpPr>
            <p:nvPr/>
          </p:nvSpPr>
          <p:spPr bwMode="auto">
            <a:xfrm>
              <a:off x="4099" y="2164"/>
              <a:ext cx="823" cy="260"/>
            </a:xfrm>
            <a:prstGeom prst="rect">
              <a:avLst/>
            </a:prstGeom>
            <a:noFill/>
            <a:ln w="6350" cap="rnd">
              <a:solidFill>
                <a:srgbClr val="3E75A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6" name="Rectangle 1182"/>
            <p:cNvSpPr>
              <a:spLocks noChangeArrowheads="1"/>
            </p:cNvSpPr>
            <p:nvPr/>
          </p:nvSpPr>
          <p:spPr bwMode="auto">
            <a:xfrm>
              <a:off x="4132" y="2202"/>
              <a:ext cx="731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Company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fr-FR" sz="10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registered</a:t>
              </a: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in 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7" name="Rectangle 1183"/>
            <p:cNvSpPr>
              <a:spLocks noChangeArrowheads="1"/>
            </p:cNvSpPr>
            <p:nvPr/>
          </p:nvSpPr>
          <p:spPr bwMode="auto">
            <a:xfrm>
              <a:off x="4413" y="2293"/>
              <a:ext cx="22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Serbia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8" name="Line 1184"/>
            <p:cNvSpPr>
              <a:spLocks noChangeShapeType="1"/>
            </p:cNvSpPr>
            <p:nvPr/>
          </p:nvSpPr>
          <p:spPr bwMode="auto">
            <a:xfrm flipH="1" flipV="1">
              <a:off x="1221" y="2164"/>
              <a:ext cx="240" cy="50"/>
            </a:xfrm>
            <a:prstGeom prst="line">
              <a:avLst/>
            </a:prstGeom>
            <a:noFill/>
            <a:ln w="635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9" name="Line 1185"/>
            <p:cNvSpPr>
              <a:spLocks noChangeShapeType="1"/>
            </p:cNvSpPr>
            <p:nvPr/>
          </p:nvSpPr>
          <p:spPr bwMode="auto">
            <a:xfrm flipV="1">
              <a:off x="1221" y="2350"/>
              <a:ext cx="240" cy="179"/>
            </a:xfrm>
            <a:prstGeom prst="line">
              <a:avLst/>
            </a:prstGeom>
            <a:noFill/>
            <a:ln w="635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0" name="Line 1186"/>
            <p:cNvSpPr>
              <a:spLocks noChangeShapeType="1"/>
            </p:cNvSpPr>
            <p:nvPr/>
          </p:nvSpPr>
          <p:spPr bwMode="auto">
            <a:xfrm>
              <a:off x="3917" y="2294"/>
              <a:ext cx="182" cy="1"/>
            </a:xfrm>
            <a:prstGeom prst="line">
              <a:avLst/>
            </a:prstGeom>
            <a:noFill/>
            <a:ln w="635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1" name="Line 1187"/>
            <p:cNvSpPr>
              <a:spLocks noChangeShapeType="1"/>
            </p:cNvSpPr>
            <p:nvPr/>
          </p:nvSpPr>
          <p:spPr bwMode="auto">
            <a:xfrm flipH="1">
              <a:off x="3014" y="2962"/>
              <a:ext cx="400" cy="56"/>
            </a:xfrm>
            <a:prstGeom prst="line">
              <a:avLst/>
            </a:prstGeom>
            <a:noFill/>
            <a:ln w="635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2" name="Line 1188"/>
            <p:cNvSpPr>
              <a:spLocks noChangeShapeType="1"/>
            </p:cNvSpPr>
            <p:nvPr/>
          </p:nvSpPr>
          <p:spPr bwMode="auto">
            <a:xfrm flipH="1" flipV="1">
              <a:off x="3014" y="3178"/>
              <a:ext cx="400" cy="161"/>
            </a:xfrm>
            <a:prstGeom prst="line">
              <a:avLst/>
            </a:prstGeom>
            <a:noFill/>
            <a:ln w="6350" cap="rnd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3" name="Rectangle 1189"/>
            <p:cNvSpPr>
              <a:spLocks noChangeArrowheads="1"/>
            </p:cNvSpPr>
            <p:nvPr/>
          </p:nvSpPr>
          <p:spPr bwMode="auto">
            <a:xfrm>
              <a:off x="2165" y="2882"/>
              <a:ext cx="387" cy="25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4" name="Freeform 1190"/>
            <p:cNvSpPr>
              <a:spLocks/>
            </p:cNvSpPr>
            <p:nvPr/>
          </p:nvSpPr>
          <p:spPr bwMode="auto">
            <a:xfrm>
              <a:off x="2169" y="2888"/>
              <a:ext cx="377" cy="247"/>
            </a:xfrm>
            <a:custGeom>
              <a:avLst/>
              <a:gdLst/>
              <a:ahLst/>
              <a:cxnLst>
                <a:cxn ang="0">
                  <a:pos x="250" y="605"/>
                </a:cxn>
                <a:cxn ang="0">
                  <a:pos x="749" y="605"/>
                </a:cxn>
                <a:cxn ang="0">
                  <a:pos x="998" y="302"/>
                </a:cxn>
                <a:cxn ang="0">
                  <a:pos x="749" y="0"/>
                </a:cxn>
                <a:cxn ang="0">
                  <a:pos x="749" y="0"/>
                </a:cxn>
                <a:cxn ang="0">
                  <a:pos x="250" y="0"/>
                </a:cxn>
                <a:cxn ang="0">
                  <a:pos x="0" y="302"/>
                </a:cxn>
                <a:cxn ang="0">
                  <a:pos x="250" y="605"/>
                </a:cxn>
              </a:cxnLst>
              <a:rect l="0" t="0" r="r" b="b"/>
              <a:pathLst>
                <a:path w="998" h="605">
                  <a:moveTo>
                    <a:pt x="250" y="605"/>
                  </a:moveTo>
                  <a:lnTo>
                    <a:pt x="749" y="605"/>
                  </a:lnTo>
                  <a:cubicBezTo>
                    <a:pt x="886" y="605"/>
                    <a:pt x="998" y="469"/>
                    <a:pt x="998" y="302"/>
                  </a:cubicBezTo>
                  <a:cubicBezTo>
                    <a:pt x="998" y="135"/>
                    <a:pt x="88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lnTo>
                    <a:pt x="250" y="0"/>
                  </a:lnTo>
                  <a:cubicBezTo>
                    <a:pt x="112" y="0"/>
                    <a:pt x="0" y="135"/>
                    <a:pt x="0" y="302"/>
                  </a:cubicBezTo>
                  <a:cubicBezTo>
                    <a:pt x="0" y="469"/>
                    <a:pt x="112" y="605"/>
                    <a:pt x="250" y="60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5" name="Rectangle 1191"/>
            <p:cNvSpPr>
              <a:spLocks noChangeArrowheads="1"/>
            </p:cNvSpPr>
            <p:nvPr/>
          </p:nvSpPr>
          <p:spPr bwMode="auto">
            <a:xfrm>
              <a:off x="2165" y="2882"/>
              <a:ext cx="387" cy="25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6" name="Rectangle 1192"/>
            <p:cNvSpPr>
              <a:spLocks noChangeArrowheads="1"/>
            </p:cNvSpPr>
            <p:nvPr/>
          </p:nvSpPr>
          <p:spPr bwMode="auto">
            <a:xfrm>
              <a:off x="2165" y="2882"/>
              <a:ext cx="393" cy="262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7" name="Freeform 1193"/>
            <p:cNvSpPr>
              <a:spLocks/>
            </p:cNvSpPr>
            <p:nvPr/>
          </p:nvSpPr>
          <p:spPr bwMode="auto">
            <a:xfrm>
              <a:off x="2166" y="2885"/>
              <a:ext cx="383" cy="254"/>
            </a:xfrm>
            <a:custGeom>
              <a:avLst/>
              <a:gdLst/>
              <a:ahLst/>
              <a:cxnLst>
                <a:cxn ang="0">
                  <a:pos x="807" y="600"/>
                </a:cxn>
                <a:cxn ang="0">
                  <a:pos x="850" y="583"/>
                </a:cxn>
                <a:cxn ang="0">
                  <a:pos x="928" y="519"/>
                </a:cxn>
                <a:cxn ang="0">
                  <a:pos x="956" y="476"/>
                </a:cxn>
                <a:cxn ang="0">
                  <a:pos x="994" y="369"/>
                </a:cxn>
                <a:cxn ang="0">
                  <a:pos x="998" y="311"/>
                </a:cxn>
                <a:cxn ang="0">
                  <a:pos x="979" y="195"/>
                </a:cxn>
                <a:cxn ang="0">
                  <a:pos x="957" y="146"/>
                </a:cxn>
                <a:cxn ang="0">
                  <a:pos x="891" y="66"/>
                </a:cxn>
                <a:cxn ang="0">
                  <a:pos x="852" y="40"/>
                </a:cxn>
                <a:cxn ang="0">
                  <a:pos x="757" y="16"/>
                </a:cxn>
                <a:cxn ang="0">
                  <a:pos x="211" y="22"/>
                </a:cxn>
                <a:cxn ang="0">
                  <a:pos x="123" y="67"/>
                </a:cxn>
                <a:cxn ang="0">
                  <a:pos x="88" y="101"/>
                </a:cxn>
                <a:cxn ang="0">
                  <a:pos x="36" y="196"/>
                </a:cxn>
                <a:cxn ang="0">
                  <a:pos x="21" y="250"/>
                </a:cxn>
                <a:cxn ang="0">
                  <a:pos x="21" y="371"/>
                </a:cxn>
                <a:cxn ang="0">
                  <a:pos x="36" y="425"/>
                </a:cxn>
                <a:cxn ang="0">
                  <a:pos x="88" y="520"/>
                </a:cxn>
                <a:cxn ang="0">
                  <a:pos x="123" y="555"/>
                </a:cxn>
                <a:cxn ang="0">
                  <a:pos x="211" y="600"/>
                </a:cxn>
                <a:cxn ang="0">
                  <a:pos x="266" y="614"/>
                </a:cxn>
                <a:cxn ang="0">
                  <a:pos x="206" y="615"/>
                </a:cxn>
                <a:cxn ang="0">
                  <a:pos x="114" y="568"/>
                </a:cxn>
                <a:cxn ang="0">
                  <a:pos x="75" y="529"/>
                </a:cxn>
                <a:cxn ang="0">
                  <a:pos x="21" y="432"/>
                </a:cxn>
                <a:cxn ang="0">
                  <a:pos x="5" y="372"/>
                </a:cxn>
                <a:cxn ang="0">
                  <a:pos x="5" y="249"/>
                </a:cxn>
                <a:cxn ang="0">
                  <a:pos x="21" y="189"/>
                </a:cxn>
                <a:cxn ang="0">
                  <a:pos x="75" y="92"/>
                </a:cxn>
                <a:cxn ang="0">
                  <a:pos x="114" y="54"/>
                </a:cxn>
                <a:cxn ang="0">
                  <a:pos x="206" y="7"/>
                </a:cxn>
                <a:cxn ang="0">
                  <a:pos x="758" y="1"/>
                </a:cxn>
                <a:cxn ang="0">
                  <a:pos x="857" y="25"/>
                </a:cxn>
                <a:cxn ang="0">
                  <a:pos x="902" y="55"/>
                </a:cxn>
                <a:cxn ang="0">
                  <a:pos x="970" y="137"/>
                </a:cxn>
                <a:cxn ang="0">
                  <a:pos x="994" y="190"/>
                </a:cxn>
                <a:cxn ang="0">
                  <a:pos x="1014" y="310"/>
                </a:cxn>
                <a:cxn ang="0">
                  <a:pos x="1009" y="374"/>
                </a:cxn>
                <a:cxn ang="0">
                  <a:pos x="971" y="483"/>
                </a:cxn>
                <a:cxn ang="0">
                  <a:pos x="939" y="530"/>
                </a:cxn>
                <a:cxn ang="0">
                  <a:pos x="859" y="596"/>
                </a:cxn>
                <a:cxn ang="0">
                  <a:pos x="808" y="615"/>
                </a:cxn>
                <a:cxn ang="0">
                  <a:pos x="250" y="613"/>
                </a:cxn>
              </a:cxnLst>
              <a:rect l="0" t="0" r="r" b="b"/>
              <a:pathLst>
                <a:path w="1014" h="622">
                  <a:moveTo>
                    <a:pt x="258" y="605"/>
                  </a:moveTo>
                  <a:lnTo>
                    <a:pt x="757" y="605"/>
                  </a:lnTo>
                  <a:lnTo>
                    <a:pt x="807" y="600"/>
                  </a:lnTo>
                  <a:lnTo>
                    <a:pt x="805" y="600"/>
                  </a:lnTo>
                  <a:lnTo>
                    <a:pt x="852" y="582"/>
                  </a:lnTo>
                  <a:lnTo>
                    <a:pt x="850" y="583"/>
                  </a:lnTo>
                  <a:lnTo>
                    <a:pt x="892" y="555"/>
                  </a:lnTo>
                  <a:lnTo>
                    <a:pt x="891" y="556"/>
                  </a:lnTo>
                  <a:lnTo>
                    <a:pt x="928" y="519"/>
                  </a:lnTo>
                  <a:lnTo>
                    <a:pt x="927" y="520"/>
                  </a:lnTo>
                  <a:lnTo>
                    <a:pt x="957" y="475"/>
                  </a:lnTo>
                  <a:lnTo>
                    <a:pt x="956" y="476"/>
                  </a:lnTo>
                  <a:lnTo>
                    <a:pt x="979" y="425"/>
                  </a:lnTo>
                  <a:lnTo>
                    <a:pt x="979" y="426"/>
                  </a:lnTo>
                  <a:lnTo>
                    <a:pt x="994" y="369"/>
                  </a:lnTo>
                  <a:lnTo>
                    <a:pt x="993" y="371"/>
                  </a:lnTo>
                  <a:lnTo>
                    <a:pt x="998" y="310"/>
                  </a:lnTo>
                  <a:lnTo>
                    <a:pt x="998" y="311"/>
                  </a:lnTo>
                  <a:lnTo>
                    <a:pt x="993" y="250"/>
                  </a:lnTo>
                  <a:lnTo>
                    <a:pt x="994" y="252"/>
                  </a:lnTo>
                  <a:lnTo>
                    <a:pt x="979" y="195"/>
                  </a:lnTo>
                  <a:lnTo>
                    <a:pt x="979" y="196"/>
                  </a:lnTo>
                  <a:lnTo>
                    <a:pt x="956" y="145"/>
                  </a:lnTo>
                  <a:lnTo>
                    <a:pt x="957" y="146"/>
                  </a:lnTo>
                  <a:lnTo>
                    <a:pt x="927" y="101"/>
                  </a:lnTo>
                  <a:lnTo>
                    <a:pt x="928" y="102"/>
                  </a:lnTo>
                  <a:lnTo>
                    <a:pt x="891" y="66"/>
                  </a:lnTo>
                  <a:lnTo>
                    <a:pt x="892" y="67"/>
                  </a:lnTo>
                  <a:lnTo>
                    <a:pt x="850" y="39"/>
                  </a:lnTo>
                  <a:lnTo>
                    <a:pt x="852" y="40"/>
                  </a:lnTo>
                  <a:lnTo>
                    <a:pt x="805" y="22"/>
                  </a:lnTo>
                  <a:lnTo>
                    <a:pt x="807" y="22"/>
                  </a:lnTo>
                  <a:lnTo>
                    <a:pt x="757" y="16"/>
                  </a:lnTo>
                  <a:lnTo>
                    <a:pt x="258" y="16"/>
                  </a:lnTo>
                  <a:lnTo>
                    <a:pt x="209" y="22"/>
                  </a:lnTo>
                  <a:lnTo>
                    <a:pt x="211" y="22"/>
                  </a:lnTo>
                  <a:lnTo>
                    <a:pt x="164" y="40"/>
                  </a:lnTo>
                  <a:lnTo>
                    <a:pt x="166" y="39"/>
                  </a:lnTo>
                  <a:lnTo>
                    <a:pt x="123" y="67"/>
                  </a:lnTo>
                  <a:lnTo>
                    <a:pt x="124" y="66"/>
                  </a:lnTo>
                  <a:lnTo>
                    <a:pt x="87" y="102"/>
                  </a:lnTo>
                  <a:lnTo>
                    <a:pt x="88" y="101"/>
                  </a:lnTo>
                  <a:lnTo>
                    <a:pt x="58" y="146"/>
                  </a:lnTo>
                  <a:lnTo>
                    <a:pt x="59" y="145"/>
                  </a:lnTo>
                  <a:lnTo>
                    <a:pt x="36" y="196"/>
                  </a:lnTo>
                  <a:lnTo>
                    <a:pt x="36" y="195"/>
                  </a:lnTo>
                  <a:lnTo>
                    <a:pt x="21" y="252"/>
                  </a:lnTo>
                  <a:lnTo>
                    <a:pt x="21" y="250"/>
                  </a:lnTo>
                  <a:lnTo>
                    <a:pt x="16" y="311"/>
                  </a:lnTo>
                  <a:lnTo>
                    <a:pt x="16" y="310"/>
                  </a:lnTo>
                  <a:lnTo>
                    <a:pt x="21" y="371"/>
                  </a:lnTo>
                  <a:lnTo>
                    <a:pt x="21" y="369"/>
                  </a:lnTo>
                  <a:lnTo>
                    <a:pt x="36" y="426"/>
                  </a:lnTo>
                  <a:lnTo>
                    <a:pt x="36" y="425"/>
                  </a:lnTo>
                  <a:lnTo>
                    <a:pt x="59" y="476"/>
                  </a:lnTo>
                  <a:lnTo>
                    <a:pt x="58" y="475"/>
                  </a:lnTo>
                  <a:lnTo>
                    <a:pt x="88" y="520"/>
                  </a:lnTo>
                  <a:lnTo>
                    <a:pt x="87" y="519"/>
                  </a:lnTo>
                  <a:lnTo>
                    <a:pt x="124" y="556"/>
                  </a:lnTo>
                  <a:lnTo>
                    <a:pt x="123" y="555"/>
                  </a:lnTo>
                  <a:lnTo>
                    <a:pt x="166" y="583"/>
                  </a:lnTo>
                  <a:lnTo>
                    <a:pt x="164" y="582"/>
                  </a:lnTo>
                  <a:lnTo>
                    <a:pt x="211" y="600"/>
                  </a:lnTo>
                  <a:lnTo>
                    <a:pt x="209" y="600"/>
                  </a:lnTo>
                  <a:lnTo>
                    <a:pt x="259" y="606"/>
                  </a:lnTo>
                  <a:cubicBezTo>
                    <a:pt x="264" y="606"/>
                    <a:pt x="267" y="610"/>
                    <a:pt x="266" y="614"/>
                  </a:cubicBezTo>
                  <a:cubicBezTo>
                    <a:pt x="266" y="619"/>
                    <a:pt x="262" y="622"/>
                    <a:pt x="258" y="621"/>
                  </a:cubicBezTo>
                  <a:lnTo>
                    <a:pt x="208" y="615"/>
                  </a:lnTo>
                  <a:cubicBezTo>
                    <a:pt x="207" y="615"/>
                    <a:pt x="206" y="615"/>
                    <a:pt x="206" y="615"/>
                  </a:cubicBezTo>
                  <a:lnTo>
                    <a:pt x="159" y="597"/>
                  </a:lnTo>
                  <a:cubicBezTo>
                    <a:pt x="158" y="597"/>
                    <a:pt x="158" y="596"/>
                    <a:pt x="157" y="596"/>
                  </a:cubicBezTo>
                  <a:lnTo>
                    <a:pt x="114" y="568"/>
                  </a:lnTo>
                  <a:cubicBezTo>
                    <a:pt x="114" y="568"/>
                    <a:pt x="113" y="568"/>
                    <a:pt x="113" y="567"/>
                  </a:cubicBezTo>
                  <a:lnTo>
                    <a:pt x="76" y="530"/>
                  </a:lnTo>
                  <a:cubicBezTo>
                    <a:pt x="75" y="530"/>
                    <a:pt x="75" y="529"/>
                    <a:pt x="75" y="529"/>
                  </a:cubicBezTo>
                  <a:lnTo>
                    <a:pt x="45" y="484"/>
                  </a:lnTo>
                  <a:cubicBezTo>
                    <a:pt x="45" y="484"/>
                    <a:pt x="44" y="483"/>
                    <a:pt x="44" y="483"/>
                  </a:cubicBezTo>
                  <a:lnTo>
                    <a:pt x="21" y="432"/>
                  </a:lnTo>
                  <a:cubicBezTo>
                    <a:pt x="21" y="431"/>
                    <a:pt x="21" y="431"/>
                    <a:pt x="21" y="431"/>
                  </a:cubicBezTo>
                  <a:lnTo>
                    <a:pt x="6" y="374"/>
                  </a:lnTo>
                  <a:cubicBezTo>
                    <a:pt x="6" y="373"/>
                    <a:pt x="6" y="373"/>
                    <a:pt x="5" y="372"/>
                  </a:cubicBezTo>
                  <a:lnTo>
                    <a:pt x="0" y="311"/>
                  </a:lnTo>
                  <a:cubicBezTo>
                    <a:pt x="0" y="311"/>
                    <a:pt x="0" y="310"/>
                    <a:pt x="0" y="310"/>
                  </a:cubicBezTo>
                  <a:lnTo>
                    <a:pt x="5" y="249"/>
                  </a:lnTo>
                  <a:cubicBezTo>
                    <a:pt x="6" y="248"/>
                    <a:pt x="6" y="248"/>
                    <a:pt x="6" y="247"/>
                  </a:cubicBezTo>
                  <a:lnTo>
                    <a:pt x="21" y="190"/>
                  </a:lnTo>
                  <a:cubicBezTo>
                    <a:pt x="21" y="190"/>
                    <a:pt x="21" y="190"/>
                    <a:pt x="21" y="189"/>
                  </a:cubicBezTo>
                  <a:lnTo>
                    <a:pt x="44" y="138"/>
                  </a:lnTo>
                  <a:cubicBezTo>
                    <a:pt x="44" y="138"/>
                    <a:pt x="45" y="137"/>
                    <a:pt x="45" y="137"/>
                  </a:cubicBezTo>
                  <a:lnTo>
                    <a:pt x="75" y="92"/>
                  </a:lnTo>
                  <a:cubicBezTo>
                    <a:pt x="75" y="92"/>
                    <a:pt x="75" y="91"/>
                    <a:pt x="76" y="91"/>
                  </a:cubicBezTo>
                  <a:lnTo>
                    <a:pt x="113" y="55"/>
                  </a:lnTo>
                  <a:cubicBezTo>
                    <a:pt x="113" y="54"/>
                    <a:pt x="114" y="54"/>
                    <a:pt x="114" y="54"/>
                  </a:cubicBezTo>
                  <a:lnTo>
                    <a:pt x="157" y="26"/>
                  </a:lnTo>
                  <a:cubicBezTo>
                    <a:pt x="158" y="25"/>
                    <a:pt x="158" y="25"/>
                    <a:pt x="159" y="25"/>
                  </a:cubicBezTo>
                  <a:lnTo>
                    <a:pt x="206" y="7"/>
                  </a:lnTo>
                  <a:cubicBezTo>
                    <a:pt x="206" y="7"/>
                    <a:pt x="207" y="7"/>
                    <a:pt x="208" y="7"/>
                  </a:cubicBezTo>
                  <a:lnTo>
                    <a:pt x="258" y="0"/>
                  </a:lnTo>
                  <a:lnTo>
                    <a:pt x="758" y="1"/>
                  </a:lnTo>
                  <a:lnTo>
                    <a:pt x="808" y="7"/>
                  </a:lnTo>
                  <a:cubicBezTo>
                    <a:pt x="809" y="7"/>
                    <a:pt x="810" y="7"/>
                    <a:pt x="810" y="7"/>
                  </a:cubicBezTo>
                  <a:lnTo>
                    <a:pt x="857" y="25"/>
                  </a:lnTo>
                  <a:cubicBezTo>
                    <a:pt x="858" y="25"/>
                    <a:pt x="858" y="25"/>
                    <a:pt x="859" y="26"/>
                  </a:cubicBezTo>
                  <a:lnTo>
                    <a:pt x="901" y="54"/>
                  </a:lnTo>
                  <a:cubicBezTo>
                    <a:pt x="901" y="54"/>
                    <a:pt x="902" y="54"/>
                    <a:pt x="902" y="55"/>
                  </a:cubicBezTo>
                  <a:lnTo>
                    <a:pt x="939" y="91"/>
                  </a:lnTo>
                  <a:cubicBezTo>
                    <a:pt x="939" y="91"/>
                    <a:pt x="940" y="92"/>
                    <a:pt x="940" y="92"/>
                  </a:cubicBezTo>
                  <a:lnTo>
                    <a:pt x="970" y="137"/>
                  </a:lnTo>
                  <a:cubicBezTo>
                    <a:pt x="970" y="137"/>
                    <a:pt x="971" y="138"/>
                    <a:pt x="971" y="138"/>
                  </a:cubicBezTo>
                  <a:lnTo>
                    <a:pt x="994" y="189"/>
                  </a:lnTo>
                  <a:cubicBezTo>
                    <a:pt x="994" y="190"/>
                    <a:pt x="994" y="190"/>
                    <a:pt x="994" y="190"/>
                  </a:cubicBezTo>
                  <a:lnTo>
                    <a:pt x="1009" y="247"/>
                  </a:lnTo>
                  <a:cubicBezTo>
                    <a:pt x="1009" y="248"/>
                    <a:pt x="1009" y="248"/>
                    <a:pt x="1009" y="249"/>
                  </a:cubicBezTo>
                  <a:lnTo>
                    <a:pt x="1014" y="310"/>
                  </a:lnTo>
                  <a:cubicBezTo>
                    <a:pt x="1014" y="310"/>
                    <a:pt x="1014" y="311"/>
                    <a:pt x="1014" y="311"/>
                  </a:cubicBezTo>
                  <a:lnTo>
                    <a:pt x="1009" y="372"/>
                  </a:lnTo>
                  <a:cubicBezTo>
                    <a:pt x="1009" y="373"/>
                    <a:pt x="1009" y="373"/>
                    <a:pt x="1009" y="374"/>
                  </a:cubicBezTo>
                  <a:lnTo>
                    <a:pt x="994" y="431"/>
                  </a:lnTo>
                  <a:cubicBezTo>
                    <a:pt x="994" y="431"/>
                    <a:pt x="994" y="431"/>
                    <a:pt x="994" y="432"/>
                  </a:cubicBezTo>
                  <a:lnTo>
                    <a:pt x="971" y="483"/>
                  </a:lnTo>
                  <a:cubicBezTo>
                    <a:pt x="971" y="483"/>
                    <a:pt x="970" y="484"/>
                    <a:pt x="970" y="484"/>
                  </a:cubicBezTo>
                  <a:lnTo>
                    <a:pt x="940" y="529"/>
                  </a:lnTo>
                  <a:cubicBezTo>
                    <a:pt x="940" y="529"/>
                    <a:pt x="939" y="530"/>
                    <a:pt x="939" y="530"/>
                  </a:cubicBezTo>
                  <a:lnTo>
                    <a:pt x="902" y="567"/>
                  </a:lnTo>
                  <a:cubicBezTo>
                    <a:pt x="902" y="567"/>
                    <a:pt x="901" y="568"/>
                    <a:pt x="901" y="568"/>
                  </a:cubicBezTo>
                  <a:lnTo>
                    <a:pt x="859" y="596"/>
                  </a:lnTo>
                  <a:cubicBezTo>
                    <a:pt x="858" y="596"/>
                    <a:pt x="858" y="597"/>
                    <a:pt x="857" y="597"/>
                  </a:cubicBezTo>
                  <a:lnTo>
                    <a:pt x="810" y="615"/>
                  </a:lnTo>
                  <a:cubicBezTo>
                    <a:pt x="810" y="615"/>
                    <a:pt x="809" y="615"/>
                    <a:pt x="808" y="615"/>
                  </a:cubicBezTo>
                  <a:lnTo>
                    <a:pt x="757" y="621"/>
                  </a:lnTo>
                  <a:lnTo>
                    <a:pt x="258" y="621"/>
                  </a:lnTo>
                  <a:cubicBezTo>
                    <a:pt x="254" y="621"/>
                    <a:pt x="250" y="618"/>
                    <a:pt x="250" y="613"/>
                  </a:cubicBezTo>
                  <a:cubicBezTo>
                    <a:pt x="250" y="609"/>
                    <a:pt x="254" y="605"/>
                    <a:pt x="258" y="60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8" name="Rectangle 1194"/>
            <p:cNvSpPr>
              <a:spLocks noChangeArrowheads="1"/>
            </p:cNvSpPr>
            <p:nvPr/>
          </p:nvSpPr>
          <p:spPr bwMode="auto">
            <a:xfrm>
              <a:off x="2165" y="2882"/>
              <a:ext cx="393" cy="262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9" name="Rectangle 1195"/>
            <p:cNvSpPr>
              <a:spLocks noChangeArrowheads="1"/>
            </p:cNvSpPr>
            <p:nvPr/>
          </p:nvSpPr>
          <p:spPr bwMode="auto">
            <a:xfrm>
              <a:off x="2147" y="2863"/>
              <a:ext cx="393" cy="6"/>
            </a:xfrm>
            <a:prstGeom prst="rect">
              <a:avLst/>
            </a:prstGeom>
            <a:solidFill>
              <a:srgbClr val="F5D0B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0" name="Rectangle 1196"/>
            <p:cNvSpPr>
              <a:spLocks noChangeArrowheads="1"/>
            </p:cNvSpPr>
            <p:nvPr/>
          </p:nvSpPr>
          <p:spPr bwMode="auto">
            <a:xfrm>
              <a:off x="2147" y="2869"/>
              <a:ext cx="393" cy="7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1" name="Rectangle 1197"/>
            <p:cNvSpPr>
              <a:spLocks noChangeArrowheads="1"/>
            </p:cNvSpPr>
            <p:nvPr/>
          </p:nvSpPr>
          <p:spPr bwMode="auto">
            <a:xfrm>
              <a:off x="2147" y="2876"/>
              <a:ext cx="393" cy="6"/>
            </a:xfrm>
            <a:prstGeom prst="rect">
              <a:avLst/>
            </a:prstGeom>
            <a:solidFill>
              <a:srgbClr val="C1060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2" name="Rectangle 1198"/>
            <p:cNvSpPr>
              <a:spLocks noChangeArrowheads="1"/>
            </p:cNvSpPr>
            <p:nvPr/>
          </p:nvSpPr>
          <p:spPr bwMode="auto">
            <a:xfrm>
              <a:off x="2147" y="2882"/>
              <a:ext cx="393" cy="7"/>
            </a:xfrm>
            <a:prstGeom prst="rect">
              <a:avLst/>
            </a:prstGeom>
            <a:solidFill>
              <a:srgbClr val="C20B0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3" name="Rectangle 1199"/>
            <p:cNvSpPr>
              <a:spLocks noChangeArrowheads="1"/>
            </p:cNvSpPr>
            <p:nvPr/>
          </p:nvSpPr>
          <p:spPr bwMode="auto">
            <a:xfrm>
              <a:off x="2147" y="2889"/>
              <a:ext cx="393" cy="6"/>
            </a:xfrm>
            <a:prstGeom prst="rect">
              <a:avLst/>
            </a:prstGeom>
            <a:solidFill>
              <a:srgbClr val="C4100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4" name="Rectangle 1200"/>
            <p:cNvSpPr>
              <a:spLocks noChangeArrowheads="1"/>
            </p:cNvSpPr>
            <p:nvPr/>
          </p:nvSpPr>
          <p:spPr bwMode="auto">
            <a:xfrm>
              <a:off x="2147" y="2895"/>
              <a:ext cx="393" cy="7"/>
            </a:xfrm>
            <a:prstGeom prst="rect">
              <a:avLst/>
            </a:prstGeom>
            <a:solidFill>
              <a:srgbClr val="C6161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5" name="Rectangle 1201"/>
            <p:cNvSpPr>
              <a:spLocks noChangeArrowheads="1"/>
            </p:cNvSpPr>
            <p:nvPr/>
          </p:nvSpPr>
          <p:spPr bwMode="auto">
            <a:xfrm>
              <a:off x="2147" y="2902"/>
              <a:ext cx="393" cy="6"/>
            </a:xfrm>
            <a:prstGeom prst="rect">
              <a:avLst/>
            </a:prstGeom>
            <a:solidFill>
              <a:srgbClr val="C71C1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6" name="Rectangle 1202"/>
            <p:cNvSpPr>
              <a:spLocks noChangeArrowheads="1"/>
            </p:cNvSpPr>
            <p:nvPr/>
          </p:nvSpPr>
          <p:spPr bwMode="auto">
            <a:xfrm>
              <a:off x="2147" y="2908"/>
              <a:ext cx="393" cy="7"/>
            </a:xfrm>
            <a:prstGeom prst="rect">
              <a:avLst/>
            </a:prstGeom>
            <a:solidFill>
              <a:srgbClr val="C8211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7" name="Rectangle 1203"/>
            <p:cNvSpPr>
              <a:spLocks noChangeArrowheads="1"/>
            </p:cNvSpPr>
            <p:nvPr/>
          </p:nvSpPr>
          <p:spPr bwMode="auto">
            <a:xfrm>
              <a:off x="2147" y="2915"/>
              <a:ext cx="393" cy="6"/>
            </a:xfrm>
            <a:prstGeom prst="rect">
              <a:avLst/>
            </a:prstGeom>
            <a:solidFill>
              <a:srgbClr val="CA262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8" name="Rectangle 1204"/>
            <p:cNvSpPr>
              <a:spLocks noChangeArrowheads="1"/>
            </p:cNvSpPr>
            <p:nvPr/>
          </p:nvSpPr>
          <p:spPr bwMode="auto">
            <a:xfrm>
              <a:off x="2147" y="2921"/>
              <a:ext cx="393" cy="7"/>
            </a:xfrm>
            <a:prstGeom prst="rect">
              <a:avLst/>
            </a:prstGeom>
            <a:solidFill>
              <a:srgbClr val="CB2B2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9" name="Rectangle 1205"/>
            <p:cNvSpPr>
              <a:spLocks noChangeArrowheads="1"/>
            </p:cNvSpPr>
            <p:nvPr/>
          </p:nvSpPr>
          <p:spPr bwMode="auto">
            <a:xfrm>
              <a:off x="2147" y="2928"/>
              <a:ext cx="393" cy="7"/>
            </a:xfrm>
            <a:prstGeom prst="rect">
              <a:avLst/>
            </a:prstGeom>
            <a:solidFill>
              <a:srgbClr val="CD302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0" name="Rectangle 1206"/>
            <p:cNvSpPr>
              <a:spLocks noChangeArrowheads="1"/>
            </p:cNvSpPr>
            <p:nvPr/>
          </p:nvSpPr>
          <p:spPr bwMode="auto">
            <a:xfrm>
              <a:off x="2147" y="2935"/>
              <a:ext cx="393" cy="6"/>
            </a:xfrm>
            <a:prstGeom prst="rect">
              <a:avLst/>
            </a:prstGeom>
            <a:solidFill>
              <a:srgbClr val="CE362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1" name="Rectangle 1207"/>
            <p:cNvSpPr>
              <a:spLocks noChangeArrowheads="1"/>
            </p:cNvSpPr>
            <p:nvPr/>
          </p:nvSpPr>
          <p:spPr bwMode="auto">
            <a:xfrm>
              <a:off x="2147" y="2941"/>
              <a:ext cx="393" cy="7"/>
            </a:xfrm>
            <a:prstGeom prst="rect">
              <a:avLst/>
            </a:prstGeom>
            <a:solidFill>
              <a:srgbClr val="CF3B3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2" name="Rectangle 1208"/>
            <p:cNvSpPr>
              <a:spLocks noChangeArrowheads="1"/>
            </p:cNvSpPr>
            <p:nvPr/>
          </p:nvSpPr>
          <p:spPr bwMode="auto">
            <a:xfrm>
              <a:off x="2147" y="2948"/>
              <a:ext cx="393" cy="6"/>
            </a:xfrm>
            <a:prstGeom prst="rect">
              <a:avLst/>
            </a:prstGeom>
            <a:solidFill>
              <a:srgbClr val="D1413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3" name="Rectangle 1209"/>
            <p:cNvSpPr>
              <a:spLocks noChangeArrowheads="1"/>
            </p:cNvSpPr>
            <p:nvPr/>
          </p:nvSpPr>
          <p:spPr bwMode="auto">
            <a:xfrm>
              <a:off x="2147" y="2954"/>
              <a:ext cx="393" cy="7"/>
            </a:xfrm>
            <a:prstGeom prst="rect">
              <a:avLst/>
            </a:prstGeom>
            <a:solidFill>
              <a:srgbClr val="D2463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35" name="Rectangle 1211"/>
          <p:cNvSpPr>
            <a:spLocks noChangeArrowheads="1"/>
          </p:cNvSpPr>
          <p:nvPr/>
        </p:nvSpPr>
        <p:spPr bwMode="auto">
          <a:xfrm>
            <a:off x="3338513" y="4927602"/>
            <a:ext cx="623888" cy="9525"/>
          </a:xfrm>
          <a:prstGeom prst="rect">
            <a:avLst/>
          </a:prstGeom>
          <a:solidFill>
            <a:srgbClr val="D34C4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36" name="Rectangle 1212"/>
          <p:cNvSpPr>
            <a:spLocks noChangeArrowheads="1"/>
          </p:cNvSpPr>
          <p:nvPr/>
        </p:nvSpPr>
        <p:spPr bwMode="auto">
          <a:xfrm>
            <a:off x="3338513" y="4937127"/>
            <a:ext cx="623888" cy="11113"/>
          </a:xfrm>
          <a:prstGeom prst="rect">
            <a:avLst/>
          </a:prstGeom>
          <a:solidFill>
            <a:srgbClr val="D4514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37" name="Rectangle 1213"/>
          <p:cNvSpPr>
            <a:spLocks noChangeArrowheads="1"/>
          </p:cNvSpPr>
          <p:nvPr/>
        </p:nvSpPr>
        <p:spPr bwMode="auto">
          <a:xfrm>
            <a:off x="3338513" y="4948239"/>
            <a:ext cx="623888" cy="9525"/>
          </a:xfrm>
          <a:prstGeom prst="rect">
            <a:avLst/>
          </a:prstGeom>
          <a:solidFill>
            <a:srgbClr val="D6564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38" name="Rectangle 1214"/>
          <p:cNvSpPr>
            <a:spLocks noChangeArrowheads="1"/>
          </p:cNvSpPr>
          <p:nvPr/>
        </p:nvSpPr>
        <p:spPr bwMode="auto">
          <a:xfrm>
            <a:off x="3338513" y="4957764"/>
            <a:ext cx="623888" cy="11113"/>
          </a:xfrm>
          <a:prstGeom prst="rect">
            <a:avLst/>
          </a:prstGeom>
          <a:solidFill>
            <a:srgbClr val="D75B4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39" name="Rectangle 1215"/>
          <p:cNvSpPr>
            <a:spLocks noChangeArrowheads="1"/>
          </p:cNvSpPr>
          <p:nvPr/>
        </p:nvSpPr>
        <p:spPr bwMode="auto">
          <a:xfrm>
            <a:off x="3338513" y="4968877"/>
            <a:ext cx="623888" cy="9525"/>
          </a:xfrm>
          <a:prstGeom prst="rect">
            <a:avLst/>
          </a:prstGeom>
          <a:solidFill>
            <a:srgbClr val="D9615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0" name="Rectangle 1216"/>
          <p:cNvSpPr>
            <a:spLocks noChangeArrowheads="1"/>
          </p:cNvSpPr>
          <p:nvPr/>
        </p:nvSpPr>
        <p:spPr bwMode="auto">
          <a:xfrm>
            <a:off x="3338513" y="4978402"/>
            <a:ext cx="623888" cy="11113"/>
          </a:xfrm>
          <a:prstGeom prst="rect">
            <a:avLst/>
          </a:prstGeom>
          <a:solidFill>
            <a:srgbClr val="DA665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1" name="Rectangle 1217"/>
          <p:cNvSpPr>
            <a:spLocks noChangeArrowheads="1"/>
          </p:cNvSpPr>
          <p:nvPr/>
        </p:nvSpPr>
        <p:spPr bwMode="auto">
          <a:xfrm>
            <a:off x="3338513" y="4989514"/>
            <a:ext cx="623888" cy="11113"/>
          </a:xfrm>
          <a:prstGeom prst="rect">
            <a:avLst/>
          </a:prstGeom>
          <a:solidFill>
            <a:srgbClr val="DB6C5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2" name="Rectangle 1218"/>
          <p:cNvSpPr>
            <a:spLocks noChangeArrowheads="1"/>
          </p:cNvSpPr>
          <p:nvPr/>
        </p:nvSpPr>
        <p:spPr bwMode="auto">
          <a:xfrm>
            <a:off x="3338513" y="5000627"/>
            <a:ext cx="623888" cy="9525"/>
          </a:xfrm>
          <a:prstGeom prst="rect">
            <a:avLst/>
          </a:prstGeom>
          <a:solidFill>
            <a:srgbClr val="DC716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3" name="Rectangle 1219"/>
          <p:cNvSpPr>
            <a:spLocks noChangeArrowheads="1"/>
          </p:cNvSpPr>
          <p:nvPr/>
        </p:nvSpPr>
        <p:spPr bwMode="auto">
          <a:xfrm>
            <a:off x="3338513" y="5010152"/>
            <a:ext cx="623888" cy="11113"/>
          </a:xfrm>
          <a:prstGeom prst="rect">
            <a:avLst/>
          </a:prstGeom>
          <a:solidFill>
            <a:srgbClr val="DE766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4" name="Rectangle 1220"/>
          <p:cNvSpPr>
            <a:spLocks noChangeArrowheads="1"/>
          </p:cNvSpPr>
          <p:nvPr/>
        </p:nvSpPr>
        <p:spPr bwMode="auto">
          <a:xfrm>
            <a:off x="3338513" y="5021264"/>
            <a:ext cx="623888" cy="9525"/>
          </a:xfrm>
          <a:prstGeom prst="rect">
            <a:avLst/>
          </a:prstGeom>
          <a:solidFill>
            <a:srgbClr val="DF7C6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5" name="Rectangle 1221"/>
          <p:cNvSpPr>
            <a:spLocks noChangeArrowheads="1"/>
          </p:cNvSpPr>
          <p:nvPr/>
        </p:nvSpPr>
        <p:spPr bwMode="auto">
          <a:xfrm>
            <a:off x="3338513" y="5030789"/>
            <a:ext cx="623888" cy="11113"/>
          </a:xfrm>
          <a:prstGeom prst="rect">
            <a:avLst/>
          </a:prstGeom>
          <a:solidFill>
            <a:srgbClr val="E1817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6" name="Rectangle 1222"/>
          <p:cNvSpPr>
            <a:spLocks noChangeArrowheads="1"/>
          </p:cNvSpPr>
          <p:nvPr/>
        </p:nvSpPr>
        <p:spPr bwMode="auto">
          <a:xfrm>
            <a:off x="3338513" y="5041902"/>
            <a:ext cx="623888" cy="9525"/>
          </a:xfrm>
          <a:prstGeom prst="rect">
            <a:avLst/>
          </a:prstGeom>
          <a:solidFill>
            <a:srgbClr val="E2867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7" name="Rectangle 1223"/>
          <p:cNvSpPr>
            <a:spLocks noChangeArrowheads="1"/>
          </p:cNvSpPr>
          <p:nvPr/>
        </p:nvSpPr>
        <p:spPr bwMode="auto">
          <a:xfrm>
            <a:off x="3338513" y="5051427"/>
            <a:ext cx="623888" cy="11113"/>
          </a:xfrm>
          <a:prstGeom prst="rect">
            <a:avLst/>
          </a:prstGeom>
          <a:solidFill>
            <a:srgbClr val="E38B7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8" name="Rectangle 1224"/>
          <p:cNvSpPr>
            <a:spLocks noChangeArrowheads="1"/>
          </p:cNvSpPr>
          <p:nvPr/>
        </p:nvSpPr>
        <p:spPr bwMode="auto">
          <a:xfrm>
            <a:off x="3338513" y="5062539"/>
            <a:ext cx="623888" cy="9525"/>
          </a:xfrm>
          <a:prstGeom prst="rect">
            <a:avLst/>
          </a:prstGeom>
          <a:solidFill>
            <a:srgbClr val="E5907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49" name="Rectangle 1225"/>
          <p:cNvSpPr>
            <a:spLocks noChangeArrowheads="1"/>
          </p:cNvSpPr>
          <p:nvPr/>
        </p:nvSpPr>
        <p:spPr bwMode="auto">
          <a:xfrm>
            <a:off x="3338513" y="5072064"/>
            <a:ext cx="623888" cy="11113"/>
          </a:xfrm>
          <a:prstGeom prst="rect">
            <a:avLst/>
          </a:prstGeom>
          <a:solidFill>
            <a:srgbClr val="E6968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0" name="Rectangle 1226"/>
          <p:cNvSpPr>
            <a:spLocks noChangeArrowheads="1"/>
          </p:cNvSpPr>
          <p:nvPr/>
        </p:nvSpPr>
        <p:spPr bwMode="auto">
          <a:xfrm>
            <a:off x="3338513" y="5083177"/>
            <a:ext cx="623888" cy="9525"/>
          </a:xfrm>
          <a:prstGeom prst="rect">
            <a:avLst/>
          </a:prstGeom>
          <a:solidFill>
            <a:srgbClr val="E89C8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1" name="Rectangle 1227"/>
          <p:cNvSpPr>
            <a:spLocks noChangeArrowheads="1"/>
          </p:cNvSpPr>
          <p:nvPr/>
        </p:nvSpPr>
        <p:spPr bwMode="auto">
          <a:xfrm>
            <a:off x="3338513" y="5092702"/>
            <a:ext cx="623888" cy="11113"/>
          </a:xfrm>
          <a:prstGeom prst="rect">
            <a:avLst/>
          </a:prstGeom>
          <a:solidFill>
            <a:srgbClr val="E9A18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2" name="Rectangle 1228"/>
          <p:cNvSpPr>
            <a:spLocks noChangeArrowheads="1"/>
          </p:cNvSpPr>
          <p:nvPr/>
        </p:nvSpPr>
        <p:spPr bwMode="auto">
          <a:xfrm>
            <a:off x="3338513" y="5103814"/>
            <a:ext cx="623888" cy="9525"/>
          </a:xfrm>
          <a:prstGeom prst="rect">
            <a:avLst/>
          </a:prstGeom>
          <a:solidFill>
            <a:srgbClr val="EAA6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3" name="Rectangle 1229"/>
          <p:cNvSpPr>
            <a:spLocks noChangeArrowheads="1"/>
          </p:cNvSpPr>
          <p:nvPr/>
        </p:nvSpPr>
        <p:spPr bwMode="auto">
          <a:xfrm>
            <a:off x="3338513" y="5113339"/>
            <a:ext cx="623888" cy="11113"/>
          </a:xfrm>
          <a:prstGeom prst="rect">
            <a:avLst/>
          </a:prstGeom>
          <a:solidFill>
            <a:srgbClr val="ECAC9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4" name="Rectangle 1230"/>
          <p:cNvSpPr>
            <a:spLocks noChangeArrowheads="1"/>
          </p:cNvSpPr>
          <p:nvPr/>
        </p:nvSpPr>
        <p:spPr bwMode="auto">
          <a:xfrm>
            <a:off x="3338513" y="5124452"/>
            <a:ext cx="623888" cy="11113"/>
          </a:xfrm>
          <a:prstGeom prst="rect">
            <a:avLst/>
          </a:prstGeom>
          <a:solidFill>
            <a:srgbClr val="EDB19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5" name="Rectangle 1231"/>
          <p:cNvSpPr>
            <a:spLocks noChangeArrowheads="1"/>
          </p:cNvSpPr>
          <p:nvPr/>
        </p:nvSpPr>
        <p:spPr bwMode="auto">
          <a:xfrm>
            <a:off x="3338513" y="5135564"/>
            <a:ext cx="623888" cy="9525"/>
          </a:xfrm>
          <a:prstGeom prst="rect">
            <a:avLst/>
          </a:prstGeom>
          <a:solidFill>
            <a:srgbClr val="EEB69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6" name="Rectangle 1232"/>
          <p:cNvSpPr>
            <a:spLocks noChangeArrowheads="1"/>
          </p:cNvSpPr>
          <p:nvPr/>
        </p:nvSpPr>
        <p:spPr bwMode="auto">
          <a:xfrm>
            <a:off x="3338513" y="5145089"/>
            <a:ext cx="623888" cy="11113"/>
          </a:xfrm>
          <a:prstGeom prst="rect">
            <a:avLst/>
          </a:prstGeom>
          <a:solidFill>
            <a:srgbClr val="EFBBA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7" name="Rectangle 1233"/>
          <p:cNvSpPr>
            <a:spLocks noChangeArrowheads="1"/>
          </p:cNvSpPr>
          <p:nvPr/>
        </p:nvSpPr>
        <p:spPr bwMode="auto">
          <a:xfrm>
            <a:off x="3338513" y="5156202"/>
            <a:ext cx="623888" cy="9525"/>
          </a:xfrm>
          <a:prstGeom prst="rect">
            <a:avLst/>
          </a:prstGeom>
          <a:solidFill>
            <a:srgbClr val="F1C1A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8" name="Rectangle 1234"/>
          <p:cNvSpPr>
            <a:spLocks noChangeArrowheads="1"/>
          </p:cNvSpPr>
          <p:nvPr/>
        </p:nvSpPr>
        <p:spPr bwMode="auto">
          <a:xfrm>
            <a:off x="3338513" y="5165727"/>
            <a:ext cx="623888" cy="11113"/>
          </a:xfrm>
          <a:prstGeom prst="rect">
            <a:avLst/>
          </a:prstGeom>
          <a:solidFill>
            <a:srgbClr val="F3C7A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9" name="Rectangle 1235"/>
          <p:cNvSpPr>
            <a:spLocks noChangeArrowheads="1"/>
          </p:cNvSpPr>
          <p:nvPr/>
        </p:nvSpPr>
        <p:spPr bwMode="auto">
          <a:xfrm>
            <a:off x="3338513" y="5176839"/>
            <a:ext cx="623888" cy="9525"/>
          </a:xfrm>
          <a:prstGeom prst="rect">
            <a:avLst/>
          </a:prstGeom>
          <a:solidFill>
            <a:srgbClr val="F4CCB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60" name="Freeform 1236"/>
          <p:cNvSpPr>
            <a:spLocks/>
          </p:cNvSpPr>
          <p:nvPr/>
        </p:nvSpPr>
        <p:spPr bwMode="auto">
          <a:xfrm>
            <a:off x="3355975" y="4791077"/>
            <a:ext cx="598488" cy="393700"/>
          </a:xfrm>
          <a:custGeom>
            <a:avLst/>
            <a:gdLst/>
            <a:ahLst/>
            <a:cxnLst>
              <a:cxn ang="0">
                <a:pos x="250" y="605"/>
              </a:cxn>
              <a:cxn ang="0">
                <a:pos x="749" y="605"/>
              </a:cxn>
              <a:cxn ang="0">
                <a:pos x="998" y="303"/>
              </a:cxn>
              <a:cxn ang="0">
                <a:pos x="749" y="0"/>
              </a:cxn>
              <a:cxn ang="0">
                <a:pos x="749" y="0"/>
              </a:cxn>
              <a:cxn ang="0">
                <a:pos x="749" y="0"/>
              </a:cxn>
              <a:cxn ang="0">
                <a:pos x="250" y="0"/>
              </a:cxn>
              <a:cxn ang="0">
                <a:pos x="0" y="303"/>
              </a:cxn>
              <a:cxn ang="0">
                <a:pos x="250" y="605"/>
              </a:cxn>
            </a:cxnLst>
            <a:rect l="0" t="0" r="r" b="b"/>
            <a:pathLst>
              <a:path w="998" h="605">
                <a:moveTo>
                  <a:pt x="250" y="605"/>
                </a:moveTo>
                <a:lnTo>
                  <a:pt x="749" y="605"/>
                </a:lnTo>
                <a:cubicBezTo>
                  <a:pt x="887" y="605"/>
                  <a:pt x="998" y="470"/>
                  <a:pt x="998" y="303"/>
                </a:cubicBezTo>
                <a:cubicBezTo>
                  <a:pt x="998" y="136"/>
                  <a:pt x="887" y="0"/>
                  <a:pt x="749" y="0"/>
                </a:cubicBezTo>
                <a:cubicBezTo>
                  <a:pt x="749" y="0"/>
                  <a:pt x="749" y="0"/>
                  <a:pt x="749" y="0"/>
                </a:cubicBezTo>
                <a:lnTo>
                  <a:pt x="749" y="0"/>
                </a:lnTo>
                <a:lnTo>
                  <a:pt x="250" y="0"/>
                </a:lnTo>
                <a:cubicBezTo>
                  <a:pt x="112" y="0"/>
                  <a:pt x="0" y="136"/>
                  <a:pt x="0" y="303"/>
                </a:cubicBezTo>
                <a:cubicBezTo>
                  <a:pt x="0" y="470"/>
                  <a:pt x="112" y="605"/>
                  <a:pt x="250" y="605"/>
                </a:cubicBezTo>
                <a:close/>
              </a:path>
            </a:pathLst>
          </a:custGeom>
          <a:noFill/>
          <a:ln w="9525" cap="rnd">
            <a:solidFill>
              <a:srgbClr val="D26D19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61" name="Rectangle 1237"/>
          <p:cNvSpPr>
            <a:spLocks noChangeArrowheads="1"/>
          </p:cNvSpPr>
          <p:nvPr/>
        </p:nvSpPr>
        <p:spPr bwMode="auto">
          <a:xfrm>
            <a:off x="3511550" y="4854577"/>
            <a:ext cx="4222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TSO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5" y="389486"/>
            <a:ext cx="8334385" cy="557349"/>
          </a:xfrm>
        </p:spPr>
        <p:txBody>
          <a:bodyPr>
            <a:normAutofit/>
          </a:bodyPr>
          <a:lstStyle/>
          <a:p>
            <a:r>
              <a:rPr lang="en-GB" sz="2800" kern="12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Participation </a:t>
            </a:r>
            <a:r>
              <a:rPr lang="en-GB" sz="2800" kern="12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en-GB" sz="2800" kern="12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the Serbian market</a:t>
            </a:r>
          </a:p>
        </p:txBody>
      </p:sp>
      <p:sp>
        <p:nvSpPr>
          <p:cNvPr id="5" name="Rectangle 4"/>
          <p:cNvSpPr/>
          <p:nvPr/>
        </p:nvSpPr>
        <p:spPr>
          <a:xfrm>
            <a:off x="305661" y="955981"/>
            <a:ext cx="8434251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1.</a:t>
            </a:r>
            <a:r>
              <a:rPr lang="en-GB" dirty="0" smtClean="0"/>
              <a:t>	</a:t>
            </a:r>
            <a:r>
              <a:rPr lang="en-GB" dirty="0" smtClean="0">
                <a:solidFill>
                  <a:srgbClr val="C00000"/>
                </a:solidFill>
              </a:rPr>
              <a:t>Strategic issue:</a:t>
            </a:r>
          </a:p>
          <a:p>
            <a:endParaRPr lang="en-GB" sz="900" dirty="0" smtClean="0">
              <a:solidFill>
                <a:schemeClr val="bg2"/>
              </a:solidFill>
            </a:endParaRPr>
          </a:p>
          <a:p>
            <a:r>
              <a:rPr lang="en-GB" dirty="0" smtClean="0">
                <a:solidFill>
                  <a:schemeClr val="bg2"/>
                </a:solidFill>
              </a:rPr>
              <a:t>Decision </a:t>
            </a:r>
            <a:r>
              <a:rPr lang="en-GB" dirty="0">
                <a:solidFill>
                  <a:schemeClr val="bg2"/>
                </a:solidFill>
              </a:rPr>
              <a:t>how to participate on the Serbian </a:t>
            </a:r>
            <a:r>
              <a:rPr lang="en-GB" dirty="0" smtClean="0">
                <a:solidFill>
                  <a:schemeClr val="bg2"/>
                </a:solidFill>
              </a:rPr>
              <a:t>market: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2"/>
                </a:solidFill>
              </a:rPr>
              <a:t>wholesale </a:t>
            </a:r>
            <a:r>
              <a:rPr lang="en-GB" dirty="0" smtClean="0">
                <a:solidFill>
                  <a:schemeClr val="bg2"/>
                </a:solidFill>
              </a:rPr>
              <a:t>market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2"/>
                </a:solidFill>
              </a:rPr>
              <a:t>r</a:t>
            </a:r>
            <a:r>
              <a:rPr lang="en-GB" dirty="0" smtClean="0">
                <a:solidFill>
                  <a:schemeClr val="bg2"/>
                </a:solidFill>
              </a:rPr>
              <a:t>etail market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chemeClr val="bg2"/>
                </a:solidFill>
              </a:rPr>
              <a:t>both </a:t>
            </a:r>
            <a:r>
              <a:rPr lang="en-GB" dirty="0">
                <a:solidFill>
                  <a:schemeClr val="bg2"/>
                </a:solidFill>
              </a:rPr>
              <a:t>(immediately </a:t>
            </a:r>
            <a:r>
              <a:rPr lang="en-GB" dirty="0" smtClean="0">
                <a:solidFill>
                  <a:schemeClr val="bg2"/>
                </a:solidFill>
              </a:rPr>
              <a:t>or in </a:t>
            </a:r>
            <a:r>
              <a:rPr lang="en-GB" dirty="0">
                <a:solidFill>
                  <a:schemeClr val="bg2"/>
                </a:solidFill>
              </a:rPr>
              <a:t>the near </a:t>
            </a:r>
            <a:r>
              <a:rPr lang="en-GB" dirty="0" smtClean="0">
                <a:solidFill>
                  <a:schemeClr val="bg2"/>
                </a:solidFill>
              </a:rPr>
              <a:t>future)</a:t>
            </a:r>
          </a:p>
        </p:txBody>
      </p:sp>
      <p:sp>
        <p:nvSpPr>
          <p:cNvPr id="6" name="Rectangle 5"/>
          <p:cNvSpPr/>
          <p:nvPr/>
        </p:nvSpPr>
        <p:spPr>
          <a:xfrm>
            <a:off x="422364" y="3728265"/>
            <a:ext cx="843425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3.</a:t>
            </a:r>
            <a:r>
              <a:rPr lang="en-GB" dirty="0" smtClean="0"/>
              <a:t>	</a:t>
            </a:r>
            <a:r>
              <a:rPr lang="en-GB" dirty="0" smtClean="0">
                <a:solidFill>
                  <a:srgbClr val="C00000"/>
                </a:solidFill>
              </a:rPr>
              <a:t>Legal </a:t>
            </a:r>
            <a:r>
              <a:rPr lang="en-GB" dirty="0">
                <a:solidFill>
                  <a:srgbClr val="C00000"/>
                </a:solidFill>
              </a:rPr>
              <a:t>issue:</a:t>
            </a:r>
          </a:p>
          <a:p>
            <a:endParaRPr lang="en-GB" sz="900" dirty="0"/>
          </a:p>
          <a:p>
            <a:r>
              <a:rPr lang="en-GB" dirty="0" smtClean="0">
                <a:solidFill>
                  <a:schemeClr val="bg2"/>
                </a:solidFill>
              </a:rPr>
              <a:t>Solve </a:t>
            </a:r>
            <a:r>
              <a:rPr lang="en-GB" dirty="0">
                <a:solidFill>
                  <a:schemeClr val="bg2"/>
                </a:solidFill>
              </a:rPr>
              <a:t>the issue of </a:t>
            </a:r>
            <a:r>
              <a:rPr lang="en-GB" dirty="0" smtClean="0">
                <a:solidFill>
                  <a:schemeClr val="bg2"/>
                </a:solidFill>
              </a:rPr>
              <a:t>balance responsibility with EMS (</a:t>
            </a:r>
            <a:r>
              <a:rPr lang="sr-Latn-RS" dirty="0">
                <a:solidFill>
                  <a:schemeClr val="bg2"/>
                </a:solidFill>
              </a:rPr>
              <a:t>sign BRP Agreement </a:t>
            </a:r>
            <a:r>
              <a:rPr lang="en-GB" dirty="0">
                <a:solidFill>
                  <a:schemeClr val="bg2"/>
                </a:solidFill>
              </a:rPr>
              <a:t>or </a:t>
            </a:r>
            <a:r>
              <a:rPr lang="en-GB" dirty="0" smtClean="0">
                <a:solidFill>
                  <a:schemeClr val="bg2"/>
                </a:solidFill>
              </a:rPr>
              <a:t>transfer </a:t>
            </a:r>
            <a:r>
              <a:rPr lang="en-GB" dirty="0">
                <a:solidFill>
                  <a:schemeClr val="bg2"/>
                </a:solidFill>
              </a:rPr>
              <a:t>balance </a:t>
            </a:r>
            <a:r>
              <a:rPr lang="en-GB" dirty="0" smtClean="0">
                <a:solidFill>
                  <a:schemeClr val="bg2"/>
                </a:solidFill>
              </a:rPr>
              <a:t>responsibility). BRP should </a:t>
            </a:r>
            <a:r>
              <a:rPr lang="sr-Latn-RS" dirty="0" smtClean="0">
                <a:solidFill>
                  <a:schemeClr val="bg2"/>
                </a:solidFill>
              </a:rPr>
              <a:t>provide </a:t>
            </a:r>
            <a:r>
              <a:rPr lang="sr-Latn-RS" dirty="0">
                <a:solidFill>
                  <a:schemeClr val="bg2"/>
                </a:solidFill>
              </a:rPr>
              <a:t>appropriate collateral in accordance with the Market Code.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5595" y="2651679"/>
            <a:ext cx="850102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2.</a:t>
            </a:r>
            <a:r>
              <a:rPr lang="en-GB" dirty="0" smtClean="0"/>
              <a:t>	</a:t>
            </a:r>
            <a:r>
              <a:rPr lang="en-GB" dirty="0" smtClean="0">
                <a:solidFill>
                  <a:srgbClr val="C00000"/>
                </a:solidFill>
              </a:rPr>
              <a:t>Regulatory </a:t>
            </a:r>
            <a:r>
              <a:rPr lang="en-GB" dirty="0">
                <a:solidFill>
                  <a:srgbClr val="C00000"/>
                </a:solidFill>
              </a:rPr>
              <a:t>issue:</a:t>
            </a:r>
          </a:p>
          <a:p>
            <a:endParaRPr lang="en-GB" sz="900" dirty="0"/>
          </a:p>
          <a:p>
            <a:r>
              <a:rPr lang="en-GB" dirty="0" smtClean="0">
                <a:solidFill>
                  <a:schemeClr val="bg2"/>
                </a:solidFill>
              </a:rPr>
              <a:t>Collection </a:t>
            </a:r>
            <a:r>
              <a:rPr lang="en-GB" dirty="0">
                <a:solidFill>
                  <a:schemeClr val="bg2"/>
                </a:solidFill>
              </a:rPr>
              <a:t>and submission of documents to the AERS and obtaining the appropriate license (w</a:t>
            </a:r>
            <a:r>
              <a:rPr lang="sr-Latn-RS" dirty="0">
                <a:solidFill>
                  <a:schemeClr val="bg2"/>
                </a:solidFill>
              </a:rPr>
              <a:t>holesale</a:t>
            </a:r>
            <a:r>
              <a:rPr lang="en-GB" dirty="0">
                <a:solidFill>
                  <a:schemeClr val="bg2"/>
                </a:solidFill>
              </a:rPr>
              <a:t>/ supply</a:t>
            </a:r>
            <a:r>
              <a:rPr lang="sr-Latn-RS" dirty="0">
                <a:solidFill>
                  <a:schemeClr val="bg2"/>
                </a:solidFill>
              </a:rPr>
              <a:t> license</a:t>
            </a:r>
            <a:r>
              <a:rPr lang="en-GB" dirty="0">
                <a:solidFill>
                  <a:schemeClr val="bg2"/>
                </a:solidFill>
              </a:rPr>
              <a:t>)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2364" y="5081850"/>
            <a:ext cx="81120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4.</a:t>
            </a:r>
            <a:r>
              <a:rPr lang="en-GB" dirty="0" smtClean="0"/>
              <a:t>	</a:t>
            </a:r>
            <a:r>
              <a:rPr lang="en-GB" dirty="0" smtClean="0">
                <a:solidFill>
                  <a:srgbClr val="C00000"/>
                </a:solidFill>
              </a:rPr>
              <a:t>Admission issue (to participate on </a:t>
            </a:r>
            <a:r>
              <a:rPr lang="en-GB" dirty="0" smtClean="0">
                <a:solidFill>
                  <a:srgbClr val="C00000"/>
                </a:solidFill>
                <a:sym typeface="Wingdings" pitchFamily="2" charset="2"/>
              </a:rPr>
              <a:t>organized market SEEPEX)</a:t>
            </a:r>
            <a:r>
              <a:rPr lang="en-GB" dirty="0" smtClean="0">
                <a:solidFill>
                  <a:srgbClr val="C00000"/>
                </a:solidFill>
              </a:rPr>
              <a:t>:</a:t>
            </a:r>
            <a:endParaRPr lang="en-GB" dirty="0">
              <a:solidFill>
                <a:srgbClr val="C00000"/>
              </a:solidFill>
            </a:endParaRPr>
          </a:p>
          <a:p>
            <a:endParaRPr lang="en-GB" sz="900" dirty="0"/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Find a Clearing Member / 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Settlement </a:t>
            </a: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Agent</a:t>
            </a:r>
            <a:endParaRPr lang="en-GB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sr-Latn-RS" dirty="0" smtClean="0">
                <a:solidFill>
                  <a:schemeClr val="bg2"/>
                </a:solidFill>
              </a:rPr>
              <a:t>SEEPEX KYC</a:t>
            </a:r>
            <a:r>
              <a:rPr lang="en-GB" dirty="0" smtClean="0">
                <a:solidFill>
                  <a:schemeClr val="bg2"/>
                </a:solidFill>
              </a:rPr>
              <a:t> and documents</a:t>
            </a:r>
            <a:r>
              <a:rPr lang="sr-Latn-RS" dirty="0" smtClean="0">
                <a:solidFill>
                  <a:schemeClr val="bg2"/>
                </a:solidFill>
              </a:rPr>
              <a:t> </a:t>
            </a:r>
            <a:endParaRPr lang="en-GB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chemeClr val="bg2"/>
                </a:solidFill>
              </a:rPr>
              <a:t>ECC KYC and documents</a:t>
            </a:r>
          </a:p>
          <a:p>
            <a:pPr marL="285750" lvl="0" indent="-285750">
              <a:buFontTx/>
              <a:buChar char="-"/>
            </a:pP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Trading agreement with SEEPEX 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390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1717" y="2898111"/>
            <a:ext cx="88914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r-Latn-RS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 company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(„mother“ company) participate at SEEPEX and </a:t>
            </a:r>
            <a:r>
              <a:rPr lang="sr-Latn-RS" sz="16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Serbian</a:t>
            </a:r>
            <a:r>
              <a:rPr lang="en-GB" sz="16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(„</a:t>
            </a:r>
            <a:r>
              <a:rPr lang="sr-Latn-RS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daughter“) company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BRP and responsible to nominate schedule to EMS (foreign company transfers balance responsibility to Serbian company and uses existing collateral); foreign company has to obtain Wholesale license from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AERS</a:t>
            </a:r>
            <a:r>
              <a:rPr lang="en-GB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Serbian Regulatory Agency); existing ECC collaterals can be used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r-Latn-RS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 company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participate at SEEPEX and sign BRP Agreement with EMS/responsible to nominate schedule to EMS; foreign company has to obtain Wholesale license from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AERS</a:t>
            </a:r>
            <a:r>
              <a:rPr lang="en-GB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Serbian Regulatory Agency); existing ECC collaterals can be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</a:t>
            </a:r>
            <a:r>
              <a:rPr lang="en-GB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companies which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already ECC 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</a:t>
            </a:r>
            <a:r>
              <a:rPr lang="en-U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r-Latn-RS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Serbian local company 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participates at SEEPEX and uses existing BRP agreement with EMS. In this case </a:t>
            </a:r>
            <a:r>
              <a:rPr lang="en-GB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to pass whole admission process with ECC; </a:t>
            </a:r>
            <a:r>
              <a:rPr lang="en-GB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sr-Latn-RS" sz="16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to find settlement agent (bank in Serbia, that has an agreement with clearing member) - at this moment there are two possibilities for clearing bank/settlement agent: Keler Ltd,Hungary/OTP Bank Serbia and Unicredit Bank/Unicredit Serbia.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717" y="1985890"/>
            <a:ext cx="8762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Having in mined that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existing </a:t>
            </a:r>
            <a:r>
              <a:rPr lang="sr-Latn-RS" sz="16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licenses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expires </a:t>
            </a:r>
            <a:r>
              <a:rPr lang="sr-Latn-RS" sz="16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 months </a:t>
            </a:r>
            <a:r>
              <a:rPr lang="en-GB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after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Licensing </a:t>
            </a:r>
            <a:r>
              <a:rPr lang="sr-Latn-RS" sz="16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rules have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been</a:t>
            </a:r>
            <a:r>
              <a:rPr lang="en-GB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applied (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October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26th</a:t>
            </a:r>
            <a:r>
              <a:rPr lang="en-GB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GB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600" dirty="0" smtClean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according new </a:t>
            </a:r>
            <a:r>
              <a:rPr lang="sr-Latn-RS" sz="16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Energy law Article 401).</a:t>
            </a:r>
            <a:endParaRPr lang="en-GB" sz="1600" dirty="0">
              <a:solidFill>
                <a:schemeClr val="bg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966" y="1028059"/>
            <a:ext cx="51828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solidFill>
                  <a:schemeClr val="bg2"/>
                </a:solidFill>
              </a:rPr>
              <a:t>Two cases</a:t>
            </a:r>
          </a:p>
          <a:p>
            <a:pPr marL="285750" indent="-285750">
              <a:buFontTx/>
              <a:buChar char="-"/>
            </a:pPr>
            <a:r>
              <a:rPr lang="en-GB" sz="1600" dirty="0" smtClean="0">
                <a:solidFill>
                  <a:schemeClr val="bg2"/>
                </a:solidFill>
              </a:rPr>
              <a:t>completely </a:t>
            </a:r>
            <a:r>
              <a:rPr lang="en-GB" sz="1600" dirty="0">
                <a:solidFill>
                  <a:schemeClr val="bg2"/>
                </a:solidFill>
              </a:rPr>
              <a:t>new </a:t>
            </a:r>
            <a:r>
              <a:rPr lang="en-GB" sz="1600" dirty="0" smtClean="0">
                <a:solidFill>
                  <a:schemeClr val="bg2"/>
                </a:solidFill>
              </a:rPr>
              <a:t>company on the Serbian market</a:t>
            </a:r>
          </a:p>
          <a:p>
            <a:pPr marL="285750" indent="-285750">
              <a:buFontTx/>
              <a:buChar char="-"/>
            </a:pPr>
            <a:r>
              <a:rPr lang="en-GB" sz="1600" dirty="0" smtClean="0">
                <a:solidFill>
                  <a:schemeClr val="bg2"/>
                </a:solidFill>
              </a:rPr>
              <a:t>companies </a:t>
            </a:r>
            <a:r>
              <a:rPr lang="en-GB" sz="1600" dirty="0">
                <a:solidFill>
                  <a:schemeClr val="bg2"/>
                </a:solidFill>
              </a:rPr>
              <a:t>already operating on the Serbian market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55595" y="389486"/>
            <a:ext cx="8334385" cy="557349"/>
          </a:xfrm>
        </p:spPr>
        <p:txBody>
          <a:bodyPr>
            <a:normAutofit/>
          </a:bodyPr>
          <a:lstStyle/>
          <a:p>
            <a:r>
              <a:rPr lang="en-GB" sz="2800" kern="12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Participation </a:t>
            </a:r>
            <a:r>
              <a:rPr lang="en-GB" sz="2800" kern="12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en-GB" sz="2800" kern="12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GB" sz="2800" kern="12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SEEPEX</a:t>
            </a:r>
            <a:endParaRPr lang="en-GB" sz="2800" kern="12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391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Agreements</a:t>
            </a:r>
            <a:r>
              <a:rPr lang="fr-FR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fr-FR" sz="28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fr-FR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signed</a:t>
            </a:r>
            <a:r>
              <a:rPr lang="en-US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endParaRPr lang="fr-FR" sz="2800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915743017"/>
              </p:ext>
            </p:extLst>
          </p:nvPr>
        </p:nvGraphicFramePr>
        <p:xfrm>
          <a:off x="323528" y="1293060"/>
          <a:ext cx="828092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 txBox="1"/>
          <p:nvPr/>
        </p:nvSpPr>
        <p:spPr>
          <a:xfrm>
            <a:off x="1134775" y="3286291"/>
            <a:ext cx="627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lvl="2" indent="-180975">
              <a:buClr>
                <a:srgbClr val="FF6600"/>
              </a:buClr>
              <a:tabLst>
                <a:tab pos="3662363" algn="l"/>
              </a:tabLst>
              <a:defRPr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endParaRPr lang="en-US" sz="1600" dirty="0" smtClean="0">
              <a:solidFill>
                <a:srgbClr val="4D4D4D"/>
              </a:solidFill>
              <a:cs typeface="Calibri" pitchFamily="34" charset="0"/>
              <a:sym typeface="Wingdings" pitchFamily="2" charset="2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526876" y="1383749"/>
            <a:ext cx="7231864" cy="499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1165225" algn="l"/>
              </a:tabLs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Step 1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: 	Contact us  (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  <a:hlinkClick r:id="rId4"/>
              </a:rPr>
              <a:t>membership@seepex-spot.rs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</a:p>
          <a:p>
            <a:pPr marL="342900" indent="-342900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1165225" algn="l"/>
              </a:tabLst>
              <a:defRPr/>
            </a:pPr>
            <a:endParaRPr lang="en-US" sz="16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163638" indent="-1163638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1165225" algn="l"/>
              </a:tabLs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Step 2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:	Find a clearing bank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and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become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 balance responsible party or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transfer your balance responsibility - join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an existing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agreement</a:t>
            </a:r>
          </a:p>
          <a:p>
            <a:pPr marL="1163638" indent="-1163638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3662363" algn="l"/>
              </a:tabLst>
              <a:defRPr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163638" indent="-1163638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3662363" algn="l"/>
              </a:tabLs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Step 3:        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Fill in the ``know your customer`` questionnaire (KYC) and provide supporting documents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,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submit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admission documents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to SEEPEX and ECC</a:t>
            </a:r>
          </a:p>
          <a:p>
            <a:pPr marL="1163638" indent="-1163638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1165225" algn="l"/>
              </a:tabLs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Step 4:	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Check of the admission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documents (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SEEPEX),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Pass the trader exam (for non certified traders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on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EPEX Spot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),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Approval by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SEEPEX and ECC</a:t>
            </a:r>
          </a:p>
          <a:p>
            <a:pPr marL="1163638" lvl="1" indent="-1163638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Step 5:	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Technical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set up of the trading system access</a:t>
            </a:r>
          </a:p>
          <a:p>
            <a:pPr marL="1163638" lvl="1" indent="-1163638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defRPr/>
            </a:pPr>
            <a:endParaRPr lang="en-US" sz="16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342900" indent="-342900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tabLst>
                <a:tab pos="3662363" algn="l"/>
              </a:tabLs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Exchange member is ready to start trading</a:t>
            </a:r>
          </a:p>
          <a:p>
            <a:pPr marL="269875" lvl="2" indent="-177800" algn="just" fontAlgn="base">
              <a:spcBef>
                <a:spcPts val="500"/>
              </a:spcBef>
              <a:spcAft>
                <a:spcPts val="600"/>
              </a:spcAft>
              <a:buClr>
                <a:srgbClr val="F17900"/>
              </a:buClr>
              <a:tabLst>
                <a:tab pos="3662363" algn="l"/>
              </a:tabLst>
              <a:defRPr/>
            </a:pPr>
            <a:endParaRPr lang="en-US" sz="1600" dirty="0" smtClean="0">
              <a:solidFill>
                <a:srgbClr val="4D4D4D"/>
              </a:solidFill>
              <a:latin typeface="Myriad Pro"/>
              <a:cs typeface="Arial" pitchFamily="34" charset="0"/>
              <a:sym typeface="Wingdings" pitchFamily="2" charset="2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766814" y="418011"/>
            <a:ext cx="8334385" cy="64379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How to become a member?</a:t>
            </a:r>
            <a:endParaRPr lang="fr-FR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seepex-spot.com/assets/images/picto/1_pho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14" y="1311312"/>
            <a:ext cx="577670" cy="57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eepex-spot.com/assets/images/picto/2_ban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8" y="2183947"/>
            <a:ext cx="603322" cy="60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eepex-spot.com/assets/images/picto/3_fil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4" y="3040774"/>
            <a:ext cx="586800" cy="5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eepex-spot.com/assets/images/picto/4_files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8" y="3918746"/>
            <a:ext cx="586800" cy="5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seepex-spot.com/assets/images/picto/5_comp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8" y="4800511"/>
            <a:ext cx="586800" cy="5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seepex-spot.com/assets/images/picto/6_handshake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9" y="5678483"/>
            <a:ext cx="586800" cy="5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5" y="0"/>
            <a:ext cx="8334385" cy="1290633"/>
          </a:xfrm>
        </p:spPr>
        <p:txBody>
          <a:bodyPr>
            <a:normAutofit/>
          </a:bodyPr>
          <a:lstStyle/>
          <a:p>
            <a:r>
              <a:rPr lang="en-GB" sz="2800" kern="1200" dirty="0">
                <a:solidFill>
                  <a:srgbClr val="000099"/>
                </a:solidFill>
                <a:latin typeface="+mj-lt"/>
                <a:cs typeface="+mj-cs"/>
              </a:rPr>
              <a:t>Day-ahead auction with delivery on the Serbian control </a:t>
            </a:r>
            <a:r>
              <a:rPr lang="en-GB" sz="2800" kern="1200" dirty="0">
                <a:solidFill>
                  <a:srgbClr val="000099"/>
                </a:solidFill>
                <a:latin typeface="+mj-lt"/>
                <a:cs typeface="+mj-cs"/>
              </a:rPr>
              <a:t>area</a:t>
            </a:r>
            <a:endParaRPr lang="en-GB" sz="2800" kern="1200" dirty="0">
              <a:solidFill>
                <a:srgbClr val="000099"/>
              </a:solidFill>
              <a:latin typeface="+mj-lt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567" y="1369827"/>
            <a:ext cx="869696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u="sng" dirty="0" smtClean="0">
                <a:solidFill>
                  <a:schemeClr val="bg2"/>
                </a:solidFill>
                <a:latin typeface="Arial" panose="020B0604020202020204" pitchFamily="34" charset="0"/>
              </a:rPr>
              <a:t>Size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 </a:t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The minimum volume increment is 0.1 MW.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Tick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 </a:t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The minimum price increment is EUR 0.1 per </a:t>
            </a:r>
            <a:r>
              <a:rPr lang="en-GB" sz="1400" dirty="0" err="1">
                <a:solidFill>
                  <a:schemeClr val="bg2"/>
                </a:solidFill>
                <a:latin typeface="Arial" panose="020B0604020202020204" pitchFamily="34" charset="0"/>
              </a:rPr>
              <a:t>MWh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Underlying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/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Electricity traded for delivery the following day in 24 hour intervals.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Special case: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 </a:t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A full 25 hour Excel template is needed when the clocks are set to winter time. Hour 3 and 3X can contain different values. When the time is switched to summer time the system automatically deletes the exceeding quantities for hour 3 (i.e. 2.00 am to 3.00 am).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Place of Delivery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/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Deliveries are made within the Serbian transmission system managed by EMS.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Auction hours: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 </a:t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24 hrs per day starting forty five days before Delivery Day, 7 days a week, year-round, including statutory holidays.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Order Book closes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 Daily at 10:15 am.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Publication time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/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The auction results are published as soon as they are available from 10:25.</a:t>
            </a:r>
          </a:p>
          <a:p>
            <a:r>
              <a:rPr lang="en-GB" sz="1400" u="sng" dirty="0">
                <a:solidFill>
                  <a:schemeClr val="bg2"/>
                </a:solidFill>
                <a:latin typeface="Arial" panose="020B0604020202020204" pitchFamily="34" charset="0"/>
              </a:rPr>
              <a:t>Type of orders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/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Individual hours</a:t>
            </a:r>
            <a:b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Orders contain up to 256 price/quantity combinations for each hour of the following day. Prices must be between 0.0 €/</a:t>
            </a:r>
            <a:r>
              <a:rPr lang="en-GB" sz="1400" dirty="0" err="1">
                <a:solidFill>
                  <a:schemeClr val="bg2"/>
                </a:solidFill>
                <a:latin typeface="Arial" panose="020B0604020202020204" pitchFamily="34" charset="0"/>
              </a:rPr>
              <a:t>MWh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 and 3000 €/</a:t>
            </a:r>
            <a:r>
              <a:rPr lang="en-GB" sz="1400" dirty="0" err="1">
                <a:solidFill>
                  <a:schemeClr val="bg2"/>
                </a:solidFill>
                <a:latin typeface="Arial" panose="020B0604020202020204" pitchFamily="34" charset="0"/>
              </a:rPr>
              <a:t>MWh</a:t>
            </a:r>
            <a:r>
              <a:rPr lang="en-GB" sz="1400" dirty="0">
                <a:solidFill>
                  <a:schemeClr val="bg2"/>
                </a:solidFill>
                <a:latin typeface="Arial" panose="020B0604020202020204" pitchFamily="34" charset="0"/>
              </a:rPr>
              <a:t>. The 254 prices are not necessarily the same for each hour. A volume – whether positive, negative or nil – must be entered at the price limits. A price-inelastic order is sent by putting the same quantity at the price limits.</a:t>
            </a:r>
            <a:endParaRPr lang="en-GB" sz="1400" b="0" i="0" dirty="0"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68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10221"/>
              </p:ext>
            </p:extLst>
          </p:nvPr>
        </p:nvGraphicFramePr>
        <p:xfrm>
          <a:off x="381259" y="1786853"/>
          <a:ext cx="8042741" cy="3600398"/>
        </p:xfrm>
        <a:graphic>
          <a:graphicData uri="http://schemas.openxmlformats.org/drawingml/2006/table">
            <a:tbl>
              <a:tblPr/>
              <a:tblGrid>
                <a:gridCol w="4647587"/>
                <a:gridCol w="1403330"/>
                <a:gridCol w="1991824"/>
              </a:tblGrid>
              <a:tr h="324626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Entrance fees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46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One-off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15 000 €</a:t>
                      </a:r>
                    </a:p>
                  </a:txBody>
                  <a:tcPr marL="8792" marR="8792" marT="9525" marB="0" anchor="ctr">
                    <a:lnL>
                      <a:noFill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4626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Annual fees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46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 smtClean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One day-Ahead Auction  </a:t>
                      </a:r>
                      <a:endParaRPr lang="en-US" sz="1300" b="0" i="0" u="none" strike="noStrike" dirty="0">
                        <a:solidFill>
                          <a:srgbClr val="4D4D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10 000 €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46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Transaction </a:t>
                      </a: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fees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Trading fee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Clearing fee  (ECC)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246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Day-ahead auction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 smtClean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0,095 </a:t>
                      </a:r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€/</a:t>
                      </a:r>
                      <a:r>
                        <a:rPr lang="en-US" sz="1300" b="0" i="0" u="none" strike="noStrike" dirty="0" err="1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MWh</a:t>
                      </a:r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0,02 €/MWh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626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Annual technical fees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3161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SEEPEX Trading System (ETS): </a:t>
                      </a:r>
                      <a:r>
                        <a:rPr lang="en-US" sz="1300" b="0" i="0" u="none" strike="noStrike" dirty="0" smtClean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users and </a:t>
                      </a:r>
                      <a:r>
                        <a:rPr lang="en-US" sz="1300" b="0" i="0" u="none" strike="noStrike" dirty="0" smtClean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portfolios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8 000 €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442672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Additional user ETS (incl. read-only)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3 000 €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47218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Additional portfolio ETS 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en-US" sz="1300" b="0" i="0" u="none" strike="noStrike" dirty="0" smtClean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000 </a:t>
                      </a:r>
                      <a:r>
                        <a:rPr lang="en-US" sz="1300" b="0" i="0" u="none" strike="noStrike" dirty="0">
                          <a:solidFill>
                            <a:srgbClr val="4D4D4D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8792" marR="8792" marT="9525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</a:tbl>
          </a:graphicData>
        </a:graphic>
      </p:graphicFrame>
      <p:sp>
        <p:nvSpPr>
          <p:cNvPr id="6" name="Titre 7"/>
          <p:cNvSpPr txBox="1">
            <a:spLocks/>
          </p:cNvSpPr>
          <p:nvPr/>
        </p:nvSpPr>
        <p:spPr>
          <a:xfrm>
            <a:off x="381259" y="156754"/>
            <a:ext cx="8334385" cy="775063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SEEPEX price list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1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56154" y="1535326"/>
            <a:ext cx="8508023" cy="180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lvl="2" indent="-177800" algn="just" defTabSz="457200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  <a:tabLst>
                <a:tab pos="3662363" algn="l"/>
              </a:tabLst>
              <a:defRPr/>
            </a:pPr>
            <a:r>
              <a:rPr lang="en-GB" dirty="0">
                <a:solidFill>
                  <a:srgbClr val="000099"/>
                </a:solidFill>
                <a:sym typeface="Wingdings" pitchFamily="2" charset="2"/>
              </a:rPr>
              <a:t>Serbia is located at the heart of the cross-border exchanges between South Eastern Europe and Central Eastern Europe  2 common borders with the 4MMC.</a:t>
            </a:r>
          </a:p>
          <a:p>
            <a:pPr marL="269875" lvl="2" indent="-177800" algn="just" defTabSz="457200" fontAlgn="base"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  <a:tabLst>
                <a:tab pos="3662363" algn="l"/>
              </a:tabLst>
              <a:defRPr/>
            </a:pPr>
            <a:r>
              <a:rPr lang="en-GB" b="1" dirty="0">
                <a:solidFill>
                  <a:srgbClr val="000099"/>
                </a:solidFill>
                <a:sym typeface="Wingdings" pitchFamily="2" charset="2"/>
              </a:rPr>
              <a:t>Dynamic cross-border trading </a:t>
            </a:r>
            <a:r>
              <a:rPr lang="en-GB" dirty="0">
                <a:solidFill>
                  <a:srgbClr val="000099"/>
                </a:solidFill>
                <a:sym typeface="Wingdings" pitchFamily="2" charset="2"/>
              </a:rPr>
              <a:t>on its 8 borders with more:</a:t>
            </a:r>
          </a:p>
          <a:p>
            <a:pPr marL="803275" lvl="3" indent="-342900" algn="just" defTabSz="45720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Arial" pitchFamily="34" charset="0"/>
              <a:buChar char="•"/>
              <a:tabLst>
                <a:tab pos="3662363" algn="l"/>
              </a:tabLst>
              <a:defRPr/>
            </a:pPr>
            <a:r>
              <a:rPr lang="en-GB" dirty="0" err="1" smtClean="0">
                <a:solidFill>
                  <a:srgbClr val="000099"/>
                </a:solidFill>
                <a:sym typeface="Wingdings" pitchFamily="2" charset="2"/>
              </a:rPr>
              <a:t>cca</a:t>
            </a:r>
            <a:r>
              <a:rPr lang="en-GB" dirty="0">
                <a:solidFill>
                  <a:srgbClr val="000099"/>
                </a:solidFill>
                <a:sym typeface="Wingdings" pitchFamily="2" charset="2"/>
              </a:rPr>
              <a:t>. 30 companies active on cross-border trading</a:t>
            </a:r>
          </a:p>
          <a:p>
            <a:pPr marL="803275" lvl="3" indent="-342900" algn="just" defTabSz="45720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Arial" pitchFamily="34" charset="0"/>
              <a:buChar char="•"/>
              <a:tabLst>
                <a:tab pos="3662363" algn="l"/>
              </a:tabLst>
              <a:defRPr/>
            </a:pPr>
            <a:r>
              <a:rPr lang="en-GB" dirty="0" smtClean="0">
                <a:solidFill>
                  <a:srgbClr val="000099"/>
                </a:solidFill>
                <a:sym typeface="Wingdings" pitchFamily="2" charset="2"/>
              </a:rPr>
              <a:t>most </a:t>
            </a:r>
            <a:r>
              <a:rPr lang="en-GB" dirty="0">
                <a:solidFill>
                  <a:srgbClr val="000099"/>
                </a:solidFill>
                <a:sym typeface="Wingdings" pitchFamily="2" charset="2"/>
              </a:rPr>
              <a:t>of them are already admitted by EPEX SPOT and/or ECC </a:t>
            </a:r>
            <a:endParaRPr lang="en-US" dirty="0">
              <a:solidFill>
                <a:srgbClr val="000099"/>
              </a:solidFill>
              <a:sym typeface="Wingdings" pitchFamily="2" charset="2"/>
            </a:endParaRPr>
          </a:p>
        </p:txBody>
      </p:sp>
      <p:grpSp>
        <p:nvGrpSpPr>
          <p:cNvPr id="2" name="Groupe 535"/>
          <p:cNvGrpSpPr/>
          <p:nvPr/>
        </p:nvGrpSpPr>
        <p:grpSpPr>
          <a:xfrm>
            <a:off x="3964961" y="3679488"/>
            <a:ext cx="5124343" cy="2997200"/>
            <a:chOff x="2754275" y="2807355"/>
            <a:chExt cx="5124343" cy="2997200"/>
          </a:xfrm>
        </p:grpSpPr>
        <p:sp>
          <p:nvSpPr>
            <p:cNvPr id="537" name="Line 21"/>
            <p:cNvSpPr>
              <a:spLocks noChangeShapeType="1"/>
            </p:cNvSpPr>
            <p:nvPr/>
          </p:nvSpPr>
          <p:spPr bwMode="auto">
            <a:xfrm>
              <a:off x="4119525" y="4574243"/>
              <a:ext cx="1588" cy="158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8" name="Line 22"/>
            <p:cNvSpPr>
              <a:spLocks noChangeShapeType="1"/>
            </p:cNvSpPr>
            <p:nvPr/>
          </p:nvSpPr>
          <p:spPr bwMode="auto">
            <a:xfrm>
              <a:off x="4119525" y="4574243"/>
              <a:ext cx="1588" cy="1587"/>
            </a:xfrm>
            <a:prstGeom prst="line">
              <a:avLst/>
            </a:pr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9" name="Freeform 39"/>
            <p:cNvSpPr>
              <a:spLocks/>
            </p:cNvSpPr>
            <p:nvPr/>
          </p:nvSpPr>
          <p:spPr bwMode="auto">
            <a:xfrm>
              <a:off x="4170325" y="2807355"/>
              <a:ext cx="258763" cy="169862"/>
            </a:xfrm>
            <a:custGeom>
              <a:avLst/>
              <a:gdLst/>
              <a:ahLst/>
              <a:cxnLst>
                <a:cxn ang="0">
                  <a:pos x="36" y="16"/>
                </a:cxn>
                <a:cxn ang="0">
                  <a:pos x="40" y="17"/>
                </a:cxn>
                <a:cxn ang="0">
                  <a:pos x="48" y="19"/>
                </a:cxn>
                <a:cxn ang="0">
                  <a:pos x="59" y="19"/>
                </a:cxn>
                <a:cxn ang="0">
                  <a:pos x="69" y="22"/>
                </a:cxn>
                <a:cxn ang="0">
                  <a:pos x="76" y="28"/>
                </a:cxn>
                <a:cxn ang="0">
                  <a:pos x="75" y="41"/>
                </a:cxn>
                <a:cxn ang="0">
                  <a:pos x="71" y="50"/>
                </a:cxn>
                <a:cxn ang="0">
                  <a:pos x="2" y="50"/>
                </a:cxn>
                <a:cxn ang="0">
                  <a:pos x="9" y="44"/>
                </a:cxn>
                <a:cxn ang="0">
                  <a:pos x="11" y="39"/>
                </a:cxn>
                <a:cxn ang="0">
                  <a:pos x="6" y="36"/>
                </a:cxn>
                <a:cxn ang="0">
                  <a:pos x="0" y="38"/>
                </a:cxn>
                <a:cxn ang="0">
                  <a:pos x="0" y="33"/>
                </a:cxn>
                <a:cxn ang="0">
                  <a:pos x="2" y="28"/>
                </a:cxn>
                <a:cxn ang="0">
                  <a:pos x="5" y="24"/>
                </a:cxn>
                <a:cxn ang="0">
                  <a:pos x="8" y="26"/>
                </a:cxn>
                <a:cxn ang="0">
                  <a:pos x="13" y="23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9" y="11"/>
                </a:cxn>
                <a:cxn ang="0">
                  <a:pos x="20" y="24"/>
                </a:cxn>
                <a:cxn ang="0">
                  <a:pos x="33" y="26"/>
                </a:cxn>
                <a:cxn ang="0">
                  <a:pos x="37" y="22"/>
                </a:cxn>
                <a:cxn ang="0">
                  <a:pos x="35" y="17"/>
                </a:cxn>
                <a:cxn ang="0">
                  <a:pos x="36" y="16"/>
                </a:cxn>
              </a:cxnLst>
              <a:rect l="0" t="0" r="r" b="b"/>
              <a:pathLst>
                <a:path w="76" h="50">
                  <a:moveTo>
                    <a:pt x="36" y="16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20" y="2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17"/>
                    <a:pt x="35" y="17"/>
                    <a:pt x="35" y="17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0" name="Freeform 40"/>
            <p:cNvSpPr>
              <a:spLocks/>
            </p:cNvSpPr>
            <p:nvPr/>
          </p:nvSpPr>
          <p:spPr bwMode="auto">
            <a:xfrm>
              <a:off x="4170325" y="2807355"/>
              <a:ext cx="258763" cy="169862"/>
            </a:xfrm>
            <a:custGeom>
              <a:avLst/>
              <a:gdLst/>
              <a:ahLst/>
              <a:cxnLst>
                <a:cxn ang="0">
                  <a:pos x="36" y="16"/>
                </a:cxn>
                <a:cxn ang="0">
                  <a:pos x="40" y="17"/>
                </a:cxn>
                <a:cxn ang="0">
                  <a:pos x="48" y="19"/>
                </a:cxn>
                <a:cxn ang="0">
                  <a:pos x="59" y="19"/>
                </a:cxn>
                <a:cxn ang="0">
                  <a:pos x="69" y="22"/>
                </a:cxn>
                <a:cxn ang="0">
                  <a:pos x="76" y="28"/>
                </a:cxn>
                <a:cxn ang="0">
                  <a:pos x="75" y="41"/>
                </a:cxn>
                <a:cxn ang="0">
                  <a:pos x="71" y="50"/>
                </a:cxn>
                <a:cxn ang="0">
                  <a:pos x="2" y="50"/>
                </a:cxn>
                <a:cxn ang="0">
                  <a:pos x="9" y="44"/>
                </a:cxn>
                <a:cxn ang="0">
                  <a:pos x="11" y="39"/>
                </a:cxn>
                <a:cxn ang="0">
                  <a:pos x="6" y="36"/>
                </a:cxn>
                <a:cxn ang="0">
                  <a:pos x="0" y="38"/>
                </a:cxn>
                <a:cxn ang="0">
                  <a:pos x="0" y="33"/>
                </a:cxn>
                <a:cxn ang="0">
                  <a:pos x="2" y="28"/>
                </a:cxn>
                <a:cxn ang="0">
                  <a:pos x="5" y="24"/>
                </a:cxn>
                <a:cxn ang="0">
                  <a:pos x="8" y="26"/>
                </a:cxn>
                <a:cxn ang="0">
                  <a:pos x="13" y="23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9" y="11"/>
                </a:cxn>
                <a:cxn ang="0">
                  <a:pos x="20" y="24"/>
                </a:cxn>
                <a:cxn ang="0">
                  <a:pos x="33" y="26"/>
                </a:cxn>
                <a:cxn ang="0">
                  <a:pos x="37" y="22"/>
                </a:cxn>
                <a:cxn ang="0">
                  <a:pos x="35" y="17"/>
                </a:cxn>
                <a:cxn ang="0">
                  <a:pos x="36" y="16"/>
                </a:cxn>
              </a:cxnLst>
              <a:rect l="0" t="0" r="r" b="b"/>
              <a:pathLst>
                <a:path w="76" h="50">
                  <a:moveTo>
                    <a:pt x="36" y="16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20" y="2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17"/>
                    <a:pt x="35" y="17"/>
                    <a:pt x="35" y="17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1" name="Freeform 43"/>
            <p:cNvSpPr>
              <a:spLocks/>
            </p:cNvSpPr>
            <p:nvPr/>
          </p:nvSpPr>
          <p:spPr bwMode="auto">
            <a:xfrm>
              <a:off x="4205250" y="3845580"/>
              <a:ext cx="996950" cy="708025"/>
            </a:xfrm>
            <a:custGeom>
              <a:avLst/>
              <a:gdLst/>
              <a:ahLst/>
              <a:cxnLst>
                <a:cxn ang="0">
                  <a:pos x="543" y="399"/>
                </a:cxn>
                <a:cxn ang="0">
                  <a:pos x="502" y="382"/>
                </a:cxn>
                <a:cxn ang="0">
                  <a:pos x="472" y="369"/>
                </a:cxn>
                <a:cxn ang="0">
                  <a:pos x="354" y="438"/>
                </a:cxn>
                <a:cxn ang="0">
                  <a:pos x="298" y="436"/>
                </a:cxn>
                <a:cxn ang="0">
                  <a:pos x="249" y="442"/>
                </a:cxn>
                <a:cxn ang="0">
                  <a:pos x="180" y="429"/>
                </a:cxn>
                <a:cxn ang="0">
                  <a:pos x="161" y="406"/>
                </a:cxn>
                <a:cxn ang="0">
                  <a:pos x="154" y="384"/>
                </a:cxn>
                <a:cxn ang="0">
                  <a:pos x="154" y="363"/>
                </a:cxn>
                <a:cxn ang="0">
                  <a:pos x="131" y="378"/>
                </a:cxn>
                <a:cxn ang="0">
                  <a:pos x="88" y="363"/>
                </a:cxn>
                <a:cxn ang="0">
                  <a:pos x="79" y="322"/>
                </a:cxn>
                <a:cxn ang="0">
                  <a:pos x="45" y="292"/>
                </a:cxn>
                <a:cxn ang="0">
                  <a:pos x="32" y="245"/>
                </a:cxn>
                <a:cxn ang="0">
                  <a:pos x="0" y="215"/>
                </a:cxn>
                <a:cxn ang="0">
                  <a:pos x="36" y="200"/>
                </a:cxn>
                <a:cxn ang="0">
                  <a:pos x="66" y="167"/>
                </a:cxn>
                <a:cxn ang="0">
                  <a:pos x="107" y="101"/>
                </a:cxn>
                <a:cxn ang="0">
                  <a:pos x="131" y="64"/>
                </a:cxn>
                <a:cxn ang="0">
                  <a:pos x="165" y="37"/>
                </a:cxn>
                <a:cxn ang="0">
                  <a:pos x="244" y="34"/>
                </a:cxn>
                <a:cxn ang="0">
                  <a:pos x="277" y="37"/>
                </a:cxn>
                <a:cxn ang="0">
                  <a:pos x="322" y="30"/>
                </a:cxn>
                <a:cxn ang="0">
                  <a:pos x="379" y="0"/>
                </a:cxn>
                <a:cxn ang="0">
                  <a:pos x="440" y="37"/>
                </a:cxn>
                <a:cxn ang="0">
                  <a:pos x="459" y="69"/>
                </a:cxn>
                <a:cxn ang="0">
                  <a:pos x="502" y="110"/>
                </a:cxn>
                <a:cxn ang="0">
                  <a:pos x="515" y="161"/>
                </a:cxn>
                <a:cxn ang="0">
                  <a:pos x="512" y="240"/>
                </a:cxn>
                <a:cxn ang="0">
                  <a:pos x="543" y="258"/>
                </a:cxn>
                <a:cxn ang="0">
                  <a:pos x="583" y="238"/>
                </a:cxn>
                <a:cxn ang="0">
                  <a:pos x="613" y="240"/>
                </a:cxn>
                <a:cxn ang="0">
                  <a:pos x="624" y="283"/>
                </a:cxn>
                <a:cxn ang="0">
                  <a:pos x="596" y="296"/>
                </a:cxn>
                <a:cxn ang="0">
                  <a:pos x="585" y="305"/>
                </a:cxn>
                <a:cxn ang="0">
                  <a:pos x="592" y="292"/>
                </a:cxn>
                <a:cxn ang="0">
                  <a:pos x="577" y="285"/>
                </a:cxn>
                <a:cxn ang="0">
                  <a:pos x="575" y="318"/>
                </a:cxn>
                <a:cxn ang="0">
                  <a:pos x="564" y="403"/>
                </a:cxn>
              </a:cxnLst>
              <a:rect l="0" t="0" r="r" b="b"/>
              <a:pathLst>
                <a:path w="628" h="446">
                  <a:moveTo>
                    <a:pt x="564" y="403"/>
                  </a:moveTo>
                  <a:lnTo>
                    <a:pt x="543" y="399"/>
                  </a:lnTo>
                  <a:lnTo>
                    <a:pt x="528" y="386"/>
                  </a:lnTo>
                  <a:lnTo>
                    <a:pt x="502" y="382"/>
                  </a:lnTo>
                  <a:lnTo>
                    <a:pt x="491" y="376"/>
                  </a:lnTo>
                  <a:lnTo>
                    <a:pt x="472" y="369"/>
                  </a:lnTo>
                  <a:lnTo>
                    <a:pt x="397" y="399"/>
                  </a:lnTo>
                  <a:lnTo>
                    <a:pt x="354" y="438"/>
                  </a:lnTo>
                  <a:lnTo>
                    <a:pt x="313" y="442"/>
                  </a:lnTo>
                  <a:lnTo>
                    <a:pt x="298" y="436"/>
                  </a:lnTo>
                  <a:lnTo>
                    <a:pt x="272" y="446"/>
                  </a:lnTo>
                  <a:lnTo>
                    <a:pt x="249" y="442"/>
                  </a:lnTo>
                  <a:lnTo>
                    <a:pt x="208" y="444"/>
                  </a:lnTo>
                  <a:lnTo>
                    <a:pt x="180" y="429"/>
                  </a:lnTo>
                  <a:lnTo>
                    <a:pt x="180" y="410"/>
                  </a:lnTo>
                  <a:lnTo>
                    <a:pt x="161" y="406"/>
                  </a:lnTo>
                  <a:lnTo>
                    <a:pt x="154" y="395"/>
                  </a:lnTo>
                  <a:lnTo>
                    <a:pt x="154" y="384"/>
                  </a:lnTo>
                  <a:lnTo>
                    <a:pt x="165" y="382"/>
                  </a:lnTo>
                  <a:lnTo>
                    <a:pt x="154" y="363"/>
                  </a:lnTo>
                  <a:lnTo>
                    <a:pt x="139" y="361"/>
                  </a:lnTo>
                  <a:lnTo>
                    <a:pt x="131" y="378"/>
                  </a:lnTo>
                  <a:lnTo>
                    <a:pt x="120" y="371"/>
                  </a:lnTo>
                  <a:lnTo>
                    <a:pt x="88" y="363"/>
                  </a:lnTo>
                  <a:lnTo>
                    <a:pt x="75" y="352"/>
                  </a:lnTo>
                  <a:lnTo>
                    <a:pt x="79" y="322"/>
                  </a:lnTo>
                  <a:lnTo>
                    <a:pt x="56" y="290"/>
                  </a:lnTo>
                  <a:lnTo>
                    <a:pt x="45" y="292"/>
                  </a:lnTo>
                  <a:lnTo>
                    <a:pt x="41" y="260"/>
                  </a:lnTo>
                  <a:lnTo>
                    <a:pt x="32" y="245"/>
                  </a:lnTo>
                  <a:lnTo>
                    <a:pt x="2" y="225"/>
                  </a:lnTo>
                  <a:lnTo>
                    <a:pt x="0" y="215"/>
                  </a:lnTo>
                  <a:lnTo>
                    <a:pt x="28" y="213"/>
                  </a:lnTo>
                  <a:lnTo>
                    <a:pt x="36" y="200"/>
                  </a:lnTo>
                  <a:lnTo>
                    <a:pt x="56" y="193"/>
                  </a:lnTo>
                  <a:lnTo>
                    <a:pt x="66" y="167"/>
                  </a:lnTo>
                  <a:lnTo>
                    <a:pt x="77" y="135"/>
                  </a:lnTo>
                  <a:lnTo>
                    <a:pt x="107" y="101"/>
                  </a:lnTo>
                  <a:lnTo>
                    <a:pt x="109" y="86"/>
                  </a:lnTo>
                  <a:lnTo>
                    <a:pt x="131" y="64"/>
                  </a:lnTo>
                  <a:lnTo>
                    <a:pt x="152" y="60"/>
                  </a:lnTo>
                  <a:lnTo>
                    <a:pt x="165" y="37"/>
                  </a:lnTo>
                  <a:lnTo>
                    <a:pt x="201" y="32"/>
                  </a:lnTo>
                  <a:lnTo>
                    <a:pt x="244" y="34"/>
                  </a:lnTo>
                  <a:lnTo>
                    <a:pt x="266" y="30"/>
                  </a:lnTo>
                  <a:lnTo>
                    <a:pt x="277" y="37"/>
                  </a:lnTo>
                  <a:lnTo>
                    <a:pt x="307" y="43"/>
                  </a:lnTo>
                  <a:lnTo>
                    <a:pt x="322" y="30"/>
                  </a:lnTo>
                  <a:lnTo>
                    <a:pt x="358" y="30"/>
                  </a:lnTo>
                  <a:lnTo>
                    <a:pt x="379" y="0"/>
                  </a:lnTo>
                  <a:lnTo>
                    <a:pt x="418" y="15"/>
                  </a:lnTo>
                  <a:lnTo>
                    <a:pt x="440" y="37"/>
                  </a:lnTo>
                  <a:lnTo>
                    <a:pt x="440" y="64"/>
                  </a:lnTo>
                  <a:lnTo>
                    <a:pt x="459" y="69"/>
                  </a:lnTo>
                  <a:lnTo>
                    <a:pt x="476" y="86"/>
                  </a:lnTo>
                  <a:lnTo>
                    <a:pt x="502" y="110"/>
                  </a:lnTo>
                  <a:lnTo>
                    <a:pt x="510" y="129"/>
                  </a:lnTo>
                  <a:lnTo>
                    <a:pt x="515" y="161"/>
                  </a:lnTo>
                  <a:lnTo>
                    <a:pt x="504" y="215"/>
                  </a:lnTo>
                  <a:lnTo>
                    <a:pt x="512" y="240"/>
                  </a:lnTo>
                  <a:lnTo>
                    <a:pt x="530" y="251"/>
                  </a:lnTo>
                  <a:lnTo>
                    <a:pt x="543" y="258"/>
                  </a:lnTo>
                  <a:lnTo>
                    <a:pt x="564" y="262"/>
                  </a:lnTo>
                  <a:lnTo>
                    <a:pt x="583" y="238"/>
                  </a:lnTo>
                  <a:lnTo>
                    <a:pt x="613" y="234"/>
                  </a:lnTo>
                  <a:lnTo>
                    <a:pt x="613" y="240"/>
                  </a:lnTo>
                  <a:lnTo>
                    <a:pt x="628" y="264"/>
                  </a:lnTo>
                  <a:lnTo>
                    <a:pt x="624" y="283"/>
                  </a:lnTo>
                  <a:lnTo>
                    <a:pt x="618" y="290"/>
                  </a:lnTo>
                  <a:lnTo>
                    <a:pt x="596" y="296"/>
                  </a:lnTo>
                  <a:lnTo>
                    <a:pt x="590" y="305"/>
                  </a:lnTo>
                  <a:lnTo>
                    <a:pt x="585" y="305"/>
                  </a:lnTo>
                  <a:lnTo>
                    <a:pt x="585" y="298"/>
                  </a:lnTo>
                  <a:lnTo>
                    <a:pt x="592" y="292"/>
                  </a:lnTo>
                  <a:lnTo>
                    <a:pt x="585" y="288"/>
                  </a:lnTo>
                  <a:lnTo>
                    <a:pt x="577" y="285"/>
                  </a:lnTo>
                  <a:lnTo>
                    <a:pt x="577" y="296"/>
                  </a:lnTo>
                  <a:lnTo>
                    <a:pt x="575" y="318"/>
                  </a:lnTo>
                  <a:lnTo>
                    <a:pt x="568" y="322"/>
                  </a:lnTo>
                  <a:lnTo>
                    <a:pt x="564" y="40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2" name="Freeform 44"/>
            <p:cNvSpPr>
              <a:spLocks/>
            </p:cNvSpPr>
            <p:nvPr/>
          </p:nvSpPr>
          <p:spPr bwMode="auto">
            <a:xfrm>
              <a:off x="4205250" y="3845580"/>
              <a:ext cx="996950" cy="708025"/>
            </a:xfrm>
            <a:custGeom>
              <a:avLst/>
              <a:gdLst/>
              <a:ahLst/>
              <a:cxnLst>
                <a:cxn ang="0">
                  <a:pos x="543" y="399"/>
                </a:cxn>
                <a:cxn ang="0">
                  <a:pos x="502" y="382"/>
                </a:cxn>
                <a:cxn ang="0">
                  <a:pos x="472" y="369"/>
                </a:cxn>
                <a:cxn ang="0">
                  <a:pos x="354" y="438"/>
                </a:cxn>
                <a:cxn ang="0">
                  <a:pos x="298" y="436"/>
                </a:cxn>
                <a:cxn ang="0">
                  <a:pos x="249" y="442"/>
                </a:cxn>
                <a:cxn ang="0">
                  <a:pos x="180" y="429"/>
                </a:cxn>
                <a:cxn ang="0">
                  <a:pos x="161" y="406"/>
                </a:cxn>
                <a:cxn ang="0">
                  <a:pos x="154" y="384"/>
                </a:cxn>
                <a:cxn ang="0">
                  <a:pos x="154" y="363"/>
                </a:cxn>
                <a:cxn ang="0">
                  <a:pos x="131" y="378"/>
                </a:cxn>
                <a:cxn ang="0">
                  <a:pos x="88" y="363"/>
                </a:cxn>
                <a:cxn ang="0">
                  <a:pos x="79" y="322"/>
                </a:cxn>
                <a:cxn ang="0">
                  <a:pos x="45" y="292"/>
                </a:cxn>
                <a:cxn ang="0">
                  <a:pos x="32" y="245"/>
                </a:cxn>
                <a:cxn ang="0">
                  <a:pos x="0" y="215"/>
                </a:cxn>
                <a:cxn ang="0">
                  <a:pos x="36" y="200"/>
                </a:cxn>
                <a:cxn ang="0">
                  <a:pos x="66" y="167"/>
                </a:cxn>
                <a:cxn ang="0">
                  <a:pos x="107" y="101"/>
                </a:cxn>
                <a:cxn ang="0">
                  <a:pos x="131" y="64"/>
                </a:cxn>
                <a:cxn ang="0">
                  <a:pos x="165" y="37"/>
                </a:cxn>
                <a:cxn ang="0">
                  <a:pos x="244" y="34"/>
                </a:cxn>
                <a:cxn ang="0">
                  <a:pos x="277" y="37"/>
                </a:cxn>
                <a:cxn ang="0">
                  <a:pos x="322" y="30"/>
                </a:cxn>
                <a:cxn ang="0">
                  <a:pos x="379" y="0"/>
                </a:cxn>
                <a:cxn ang="0">
                  <a:pos x="440" y="37"/>
                </a:cxn>
                <a:cxn ang="0">
                  <a:pos x="459" y="69"/>
                </a:cxn>
                <a:cxn ang="0">
                  <a:pos x="502" y="110"/>
                </a:cxn>
                <a:cxn ang="0">
                  <a:pos x="515" y="161"/>
                </a:cxn>
                <a:cxn ang="0">
                  <a:pos x="512" y="240"/>
                </a:cxn>
                <a:cxn ang="0">
                  <a:pos x="543" y="258"/>
                </a:cxn>
                <a:cxn ang="0">
                  <a:pos x="583" y="238"/>
                </a:cxn>
                <a:cxn ang="0">
                  <a:pos x="613" y="240"/>
                </a:cxn>
                <a:cxn ang="0">
                  <a:pos x="624" y="283"/>
                </a:cxn>
                <a:cxn ang="0">
                  <a:pos x="596" y="296"/>
                </a:cxn>
                <a:cxn ang="0">
                  <a:pos x="585" y="305"/>
                </a:cxn>
                <a:cxn ang="0">
                  <a:pos x="592" y="292"/>
                </a:cxn>
                <a:cxn ang="0">
                  <a:pos x="577" y="285"/>
                </a:cxn>
                <a:cxn ang="0">
                  <a:pos x="575" y="318"/>
                </a:cxn>
                <a:cxn ang="0">
                  <a:pos x="564" y="403"/>
                </a:cxn>
              </a:cxnLst>
              <a:rect l="0" t="0" r="r" b="b"/>
              <a:pathLst>
                <a:path w="628" h="446">
                  <a:moveTo>
                    <a:pt x="564" y="403"/>
                  </a:moveTo>
                  <a:lnTo>
                    <a:pt x="543" y="399"/>
                  </a:lnTo>
                  <a:lnTo>
                    <a:pt x="528" y="386"/>
                  </a:lnTo>
                  <a:lnTo>
                    <a:pt x="502" y="382"/>
                  </a:lnTo>
                  <a:lnTo>
                    <a:pt x="491" y="376"/>
                  </a:lnTo>
                  <a:lnTo>
                    <a:pt x="472" y="369"/>
                  </a:lnTo>
                  <a:lnTo>
                    <a:pt x="397" y="399"/>
                  </a:lnTo>
                  <a:lnTo>
                    <a:pt x="354" y="438"/>
                  </a:lnTo>
                  <a:lnTo>
                    <a:pt x="313" y="442"/>
                  </a:lnTo>
                  <a:lnTo>
                    <a:pt x="298" y="436"/>
                  </a:lnTo>
                  <a:lnTo>
                    <a:pt x="272" y="446"/>
                  </a:lnTo>
                  <a:lnTo>
                    <a:pt x="249" y="442"/>
                  </a:lnTo>
                  <a:lnTo>
                    <a:pt x="208" y="444"/>
                  </a:lnTo>
                  <a:lnTo>
                    <a:pt x="180" y="429"/>
                  </a:lnTo>
                  <a:lnTo>
                    <a:pt x="180" y="410"/>
                  </a:lnTo>
                  <a:lnTo>
                    <a:pt x="161" y="406"/>
                  </a:lnTo>
                  <a:lnTo>
                    <a:pt x="154" y="395"/>
                  </a:lnTo>
                  <a:lnTo>
                    <a:pt x="154" y="384"/>
                  </a:lnTo>
                  <a:lnTo>
                    <a:pt x="165" y="382"/>
                  </a:lnTo>
                  <a:lnTo>
                    <a:pt x="154" y="363"/>
                  </a:lnTo>
                  <a:lnTo>
                    <a:pt x="139" y="361"/>
                  </a:lnTo>
                  <a:lnTo>
                    <a:pt x="131" y="378"/>
                  </a:lnTo>
                  <a:lnTo>
                    <a:pt x="120" y="371"/>
                  </a:lnTo>
                  <a:lnTo>
                    <a:pt x="88" y="363"/>
                  </a:lnTo>
                  <a:lnTo>
                    <a:pt x="75" y="352"/>
                  </a:lnTo>
                  <a:lnTo>
                    <a:pt x="79" y="322"/>
                  </a:lnTo>
                  <a:lnTo>
                    <a:pt x="56" y="290"/>
                  </a:lnTo>
                  <a:lnTo>
                    <a:pt x="45" y="292"/>
                  </a:lnTo>
                  <a:lnTo>
                    <a:pt x="41" y="260"/>
                  </a:lnTo>
                  <a:lnTo>
                    <a:pt x="32" y="245"/>
                  </a:lnTo>
                  <a:lnTo>
                    <a:pt x="2" y="225"/>
                  </a:lnTo>
                  <a:lnTo>
                    <a:pt x="0" y="215"/>
                  </a:lnTo>
                  <a:lnTo>
                    <a:pt x="28" y="213"/>
                  </a:lnTo>
                  <a:lnTo>
                    <a:pt x="36" y="200"/>
                  </a:lnTo>
                  <a:lnTo>
                    <a:pt x="56" y="193"/>
                  </a:lnTo>
                  <a:lnTo>
                    <a:pt x="66" y="167"/>
                  </a:lnTo>
                  <a:lnTo>
                    <a:pt x="77" y="135"/>
                  </a:lnTo>
                  <a:lnTo>
                    <a:pt x="107" y="101"/>
                  </a:lnTo>
                  <a:lnTo>
                    <a:pt x="109" y="86"/>
                  </a:lnTo>
                  <a:lnTo>
                    <a:pt x="131" y="64"/>
                  </a:lnTo>
                  <a:lnTo>
                    <a:pt x="152" y="60"/>
                  </a:lnTo>
                  <a:lnTo>
                    <a:pt x="165" y="37"/>
                  </a:lnTo>
                  <a:lnTo>
                    <a:pt x="201" y="32"/>
                  </a:lnTo>
                  <a:lnTo>
                    <a:pt x="244" y="34"/>
                  </a:lnTo>
                  <a:lnTo>
                    <a:pt x="266" y="30"/>
                  </a:lnTo>
                  <a:lnTo>
                    <a:pt x="277" y="37"/>
                  </a:lnTo>
                  <a:lnTo>
                    <a:pt x="307" y="43"/>
                  </a:lnTo>
                  <a:lnTo>
                    <a:pt x="322" y="30"/>
                  </a:lnTo>
                  <a:lnTo>
                    <a:pt x="358" y="30"/>
                  </a:lnTo>
                  <a:lnTo>
                    <a:pt x="379" y="0"/>
                  </a:lnTo>
                  <a:lnTo>
                    <a:pt x="418" y="15"/>
                  </a:lnTo>
                  <a:lnTo>
                    <a:pt x="440" y="37"/>
                  </a:lnTo>
                  <a:lnTo>
                    <a:pt x="440" y="64"/>
                  </a:lnTo>
                  <a:lnTo>
                    <a:pt x="459" y="69"/>
                  </a:lnTo>
                  <a:lnTo>
                    <a:pt x="476" y="86"/>
                  </a:lnTo>
                  <a:lnTo>
                    <a:pt x="502" y="110"/>
                  </a:lnTo>
                  <a:lnTo>
                    <a:pt x="510" y="129"/>
                  </a:lnTo>
                  <a:lnTo>
                    <a:pt x="515" y="161"/>
                  </a:lnTo>
                  <a:lnTo>
                    <a:pt x="504" y="215"/>
                  </a:lnTo>
                  <a:lnTo>
                    <a:pt x="512" y="240"/>
                  </a:lnTo>
                  <a:lnTo>
                    <a:pt x="530" y="251"/>
                  </a:lnTo>
                  <a:lnTo>
                    <a:pt x="543" y="258"/>
                  </a:lnTo>
                  <a:lnTo>
                    <a:pt x="564" y="262"/>
                  </a:lnTo>
                  <a:lnTo>
                    <a:pt x="583" y="238"/>
                  </a:lnTo>
                  <a:lnTo>
                    <a:pt x="613" y="234"/>
                  </a:lnTo>
                  <a:lnTo>
                    <a:pt x="613" y="240"/>
                  </a:lnTo>
                  <a:lnTo>
                    <a:pt x="628" y="264"/>
                  </a:lnTo>
                  <a:lnTo>
                    <a:pt x="624" y="283"/>
                  </a:lnTo>
                  <a:lnTo>
                    <a:pt x="618" y="290"/>
                  </a:lnTo>
                  <a:lnTo>
                    <a:pt x="596" y="296"/>
                  </a:lnTo>
                  <a:lnTo>
                    <a:pt x="590" y="305"/>
                  </a:lnTo>
                  <a:lnTo>
                    <a:pt x="585" y="305"/>
                  </a:lnTo>
                  <a:lnTo>
                    <a:pt x="585" y="298"/>
                  </a:lnTo>
                  <a:lnTo>
                    <a:pt x="592" y="292"/>
                  </a:lnTo>
                  <a:lnTo>
                    <a:pt x="585" y="288"/>
                  </a:lnTo>
                  <a:lnTo>
                    <a:pt x="577" y="285"/>
                  </a:lnTo>
                  <a:lnTo>
                    <a:pt x="577" y="296"/>
                  </a:lnTo>
                  <a:lnTo>
                    <a:pt x="575" y="318"/>
                  </a:lnTo>
                  <a:lnTo>
                    <a:pt x="568" y="322"/>
                  </a:lnTo>
                  <a:lnTo>
                    <a:pt x="564" y="403"/>
                  </a:lnTo>
                  <a:close/>
                </a:path>
              </a:pathLst>
            </a:custGeom>
            <a:solidFill>
              <a:srgbClr val="0A6482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3" name="Freeform 49"/>
            <p:cNvSpPr>
              <a:spLocks/>
            </p:cNvSpPr>
            <p:nvPr/>
          </p:nvSpPr>
          <p:spPr bwMode="auto">
            <a:xfrm>
              <a:off x="4862475" y="4728230"/>
              <a:ext cx="309563" cy="2921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3" y="59"/>
                </a:cxn>
                <a:cxn ang="0">
                  <a:pos x="5" y="46"/>
                </a:cxn>
                <a:cxn ang="0">
                  <a:pos x="13" y="39"/>
                </a:cxn>
                <a:cxn ang="0">
                  <a:pos x="13" y="30"/>
                </a:cxn>
                <a:cxn ang="0">
                  <a:pos x="5" y="17"/>
                </a:cxn>
                <a:cxn ang="0">
                  <a:pos x="12" y="5"/>
                </a:cxn>
                <a:cxn ang="0">
                  <a:pos x="29" y="0"/>
                </a:cxn>
                <a:cxn ang="0">
                  <a:pos x="32" y="5"/>
                </a:cxn>
                <a:cxn ang="0">
                  <a:pos x="56" y="5"/>
                </a:cxn>
                <a:cxn ang="0">
                  <a:pos x="56" y="4"/>
                </a:cxn>
                <a:cxn ang="0">
                  <a:pos x="57" y="12"/>
                </a:cxn>
                <a:cxn ang="0">
                  <a:pos x="60" y="19"/>
                </a:cxn>
                <a:cxn ang="0">
                  <a:pos x="75" y="29"/>
                </a:cxn>
                <a:cxn ang="0">
                  <a:pos x="87" y="29"/>
                </a:cxn>
                <a:cxn ang="0">
                  <a:pos x="91" y="39"/>
                </a:cxn>
                <a:cxn ang="0">
                  <a:pos x="88" y="44"/>
                </a:cxn>
                <a:cxn ang="0">
                  <a:pos x="79" y="44"/>
                </a:cxn>
                <a:cxn ang="0">
                  <a:pos x="72" y="46"/>
                </a:cxn>
                <a:cxn ang="0">
                  <a:pos x="63" y="49"/>
                </a:cxn>
                <a:cxn ang="0">
                  <a:pos x="52" y="48"/>
                </a:cxn>
                <a:cxn ang="0">
                  <a:pos x="44" y="53"/>
                </a:cxn>
                <a:cxn ang="0">
                  <a:pos x="43" y="60"/>
                </a:cxn>
                <a:cxn ang="0">
                  <a:pos x="40" y="65"/>
                </a:cxn>
                <a:cxn ang="0">
                  <a:pos x="30" y="69"/>
                </a:cxn>
                <a:cxn ang="0">
                  <a:pos x="21" y="75"/>
                </a:cxn>
                <a:cxn ang="0">
                  <a:pos x="5" y="84"/>
                </a:cxn>
                <a:cxn ang="0">
                  <a:pos x="1" y="83"/>
                </a:cxn>
                <a:cxn ang="0">
                  <a:pos x="5" y="76"/>
                </a:cxn>
                <a:cxn ang="0">
                  <a:pos x="14" y="73"/>
                </a:cxn>
                <a:cxn ang="0">
                  <a:pos x="16" y="71"/>
                </a:cxn>
                <a:cxn ang="0">
                  <a:pos x="0" y="68"/>
                </a:cxn>
              </a:cxnLst>
              <a:rect l="0" t="0" r="r" b="b"/>
              <a:pathLst>
                <a:path w="91" h="86">
                  <a:moveTo>
                    <a:pt x="0" y="68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4"/>
                    <a:pt x="3" y="86"/>
                    <a:pt x="1" y="83"/>
                  </a:cubicBezTo>
                  <a:cubicBezTo>
                    <a:pt x="0" y="81"/>
                    <a:pt x="5" y="76"/>
                    <a:pt x="5" y="76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4" name="Freeform 50"/>
            <p:cNvSpPr>
              <a:spLocks/>
            </p:cNvSpPr>
            <p:nvPr/>
          </p:nvSpPr>
          <p:spPr bwMode="auto">
            <a:xfrm>
              <a:off x="4862475" y="4728230"/>
              <a:ext cx="309563" cy="2921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3" y="59"/>
                </a:cxn>
                <a:cxn ang="0">
                  <a:pos x="5" y="46"/>
                </a:cxn>
                <a:cxn ang="0">
                  <a:pos x="13" y="39"/>
                </a:cxn>
                <a:cxn ang="0">
                  <a:pos x="13" y="30"/>
                </a:cxn>
                <a:cxn ang="0">
                  <a:pos x="5" y="17"/>
                </a:cxn>
                <a:cxn ang="0">
                  <a:pos x="12" y="5"/>
                </a:cxn>
                <a:cxn ang="0">
                  <a:pos x="29" y="0"/>
                </a:cxn>
                <a:cxn ang="0">
                  <a:pos x="32" y="5"/>
                </a:cxn>
                <a:cxn ang="0">
                  <a:pos x="56" y="5"/>
                </a:cxn>
                <a:cxn ang="0">
                  <a:pos x="56" y="4"/>
                </a:cxn>
                <a:cxn ang="0">
                  <a:pos x="57" y="12"/>
                </a:cxn>
                <a:cxn ang="0">
                  <a:pos x="60" y="19"/>
                </a:cxn>
                <a:cxn ang="0">
                  <a:pos x="75" y="29"/>
                </a:cxn>
                <a:cxn ang="0">
                  <a:pos x="87" y="29"/>
                </a:cxn>
                <a:cxn ang="0">
                  <a:pos x="91" y="39"/>
                </a:cxn>
                <a:cxn ang="0">
                  <a:pos x="88" y="44"/>
                </a:cxn>
                <a:cxn ang="0">
                  <a:pos x="79" y="44"/>
                </a:cxn>
                <a:cxn ang="0">
                  <a:pos x="72" y="46"/>
                </a:cxn>
                <a:cxn ang="0">
                  <a:pos x="63" y="49"/>
                </a:cxn>
                <a:cxn ang="0">
                  <a:pos x="52" y="48"/>
                </a:cxn>
                <a:cxn ang="0">
                  <a:pos x="44" y="53"/>
                </a:cxn>
                <a:cxn ang="0">
                  <a:pos x="43" y="60"/>
                </a:cxn>
                <a:cxn ang="0">
                  <a:pos x="40" y="65"/>
                </a:cxn>
                <a:cxn ang="0">
                  <a:pos x="30" y="69"/>
                </a:cxn>
                <a:cxn ang="0">
                  <a:pos x="21" y="75"/>
                </a:cxn>
                <a:cxn ang="0">
                  <a:pos x="5" y="84"/>
                </a:cxn>
                <a:cxn ang="0">
                  <a:pos x="1" y="83"/>
                </a:cxn>
                <a:cxn ang="0">
                  <a:pos x="5" y="76"/>
                </a:cxn>
                <a:cxn ang="0">
                  <a:pos x="14" y="73"/>
                </a:cxn>
                <a:cxn ang="0">
                  <a:pos x="16" y="71"/>
                </a:cxn>
                <a:cxn ang="0">
                  <a:pos x="0" y="68"/>
                </a:cxn>
              </a:cxnLst>
              <a:rect l="0" t="0" r="r" b="b"/>
              <a:pathLst>
                <a:path w="91" h="86">
                  <a:moveTo>
                    <a:pt x="0" y="68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4"/>
                    <a:pt x="3" y="86"/>
                    <a:pt x="1" y="83"/>
                  </a:cubicBezTo>
                  <a:cubicBezTo>
                    <a:pt x="0" y="81"/>
                    <a:pt x="5" y="76"/>
                    <a:pt x="5" y="76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5" name="Freeform 51"/>
            <p:cNvSpPr>
              <a:spLocks/>
            </p:cNvSpPr>
            <p:nvPr/>
          </p:nvSpPr>
          <p:spPr bwMode="auto">
            <a:xfrm>
              <a:off x="4194138" y="4785380"/>
              <a:ext cx="712788" cy="835025"/>
            </a:xfrm>
            <a:custGeom>
              <a:avLst/>
              <a:gdLst/>
              <a:ahLst/>
              <a:cxnLst>
                <a:cxn ang="0">
                  <a:pos x="18" y="204"/>
                </a:cxn>
                <a:cxn ang="0">
                  <a:pos x="43" y="155"/>
                </a:cxn>
                <a:cxn ang="0">
                  <a:pos x="97" y="125"/>
                </a:cxn>
                <a:cxn ang="0">
                  <a:pos x="181" y="88"/>
                </a:cxn>
                <a:cxn ang="0">
                  <a:pos x="264" y="58"/>
                </a:cxn>
                <a:cxn ang="0">
                  <a:pos x="339" y="43"/>
                </a:cxn>
                <a:cxn ang="0">
                  <a:pos x="382" y="45"/>
                </a:cxn>
                <a:cxn ang="0">
                  <a:pos x="397" y="11"/>
                </a:cxn>
                <a:cxn ang="0">
                  <a:pos x="449" y="28"/>
                </a:cxn>
                <a:cxn ang="0">
                  <a:pos x="427" y="90"/>
                </a:cxn>
                <a:cxn ang="0">
                  <a:pos x="412" y="101"/>
                </a:cxn>
                <a:cxn ang="0">
                  <a:pos x="363" y="93"/>
                </a:cxn>
                <a:cxn ang="0">
                  <a:pos x="341" y="84"/>
                </a:cxn>
                <a:cxn ang="0">
                  <a:pos x="320" y="110"/>
                </a:cxn>
                <a:cxn ang="0">
                  <a:pos x="290" y="123"/>
                </a:cxn>
                <a:cxn ang="0">
                  <a:pos x="279" y="150"/>
                </a:cxn>
                <a:cxn ang="0">
                  <a:pos x="273" y="165"/>
                </a:cxn>
                <a:cxn ang="0">
                  <a:pos x="258" y="165"/>
                </a:cxn>
                <a:cxn ang="0">
                  <a:pos x="262" y="185"/>
                </a:cxn>
                <a:cxn ang="0">
                  <a:pos x="232" y="168"/>
                </a:cxn>
                <a:cxn ang="0">
                  <a:pos x="243" y="193"/>
                </a:cxn>
                <a:cxn ang="0">
                  <a:pos x="215" y="165"/>
                </a:cxn>
                <a:cxn ang="0">
                  <a:pos x="198" y="133"/>
                </a:cxn>
                <a:cxn ang="0">
                  <a:pos x="187" y="183"/>
                </a:cxn>
                <a:cxn ang="0">
                  <a:pos x="228" y="271"/>
                </a:cxn>
                <a:cxn ang="0">
                  <a:pos x="213" y="258"/>
                </a:cxn>
                <a:cxn ang="0">
                  <a:pos x="202" y="271"/>
                </a:cxn>
                <a:cxn ang="0">
                  <a:pos x="185" y="301"/>
                </a:cxn>
                <a:cxn ang="0">
                  <a:pos x="234" y="320"/>
                </a:cxn>
                <a:cxn ang="0">
                  <a:pos x="273" y="341"/>
                </a:cxn>
                <a:cxn ang="0">
                  <a:pos x="281" y="386"/>
                </a:cxn>
                <a:cxn ang="0">
                  <a:pos x="236" y="378"/>
                </a:cxn>
                <a:cxn ang="0">
                  <a:pos x="251" y="414"/>
                </a:cxn>
                <a:cxn ang="0">
                  <a:pos x="243" y="434"/>
                </a:cxn>
                <a:cxn ang="0">
                  <a:pos x="217" y="429"/>
                </a:cxn>
                <a:cxn ang="0">
                  <a:pos x="213" y="444"/>
                </a:cxn>
                <a:cxn ang="0">
                  <a:pos x="230" y="507"/>
                </a:cxn>
                <a:cxn ang="0">
                  <a:pos x="200" y="496"/>
                </a:cxn>
                <a:cxn ang="0">
                  <a:pos x="183" y="526"/>
                </a:cxn>
                <a:cxn ang="0">
                  <a:pos x="155" y="481"/>
                </a:cxn>
                <a:cxn ang="0">
                  <a:pos x="144" y="509"/>
                </a:cxn>
                <a:cxn ang="0">
                  <a:pos x="118" y="462"/>
                </a:cxn>
                <a:cxn ang="0">
                  <a:pos x="97" y="414"/>
                </a:cxn>
                <a:cxn ang="0">
                  <a:pos x="82" y="395"/>
                </a:cxn>
                <a:cxn ang="0">
                  <a:pos x="123" y="367"/>
                </a:cxn>
                <a:cxn ang="0">
                  <a:pos x="181" y="378"/>
                </a:cxn>
                <a:cxn ang="0">
                  <a:pos x="221" y="369"/>
                </a:cxn>
                <a:cxn ang="0">
                  <a:pos x="191" y="361"/>
                </a:cxn>
                <a:cxn ang="0">
                  <a:pos x="159" y="348"/>
                </a:cxn>
                <a:cxn ang="0">
                  <a:pos x="95" y="356"/>
                </a:cxn>
                <a:cxn ang="0">
                  <a:pos x="78" y="350"/>
                </a:cxn>
                <a:cxn ang="0">
                  <a:pos x="54" y="307"/>
                </a:cxn>
                <a:cxn ang="0">
                  <a:pos x="73" y="301"/>
                </a:cxn>
                <a:cxn ang="0">
                  <a:pos x="41" y="299"/>
                </a:cxn>
                <a:cxn ang="0">
                  <a:pos x="13" y="241"/>
                </a:cxn>
              </a:cxnLst>
              <a:rect l="0" t="0" r="r" b="b"/>
              <a:pathLst>
                <a:path w="449" h="526">
                  <a:moveTo>
                    <a:pt x="0" y="219"/>
                  </a:moveTo>
                  <a:lnTo>
                    <a:pt x="11" y="219"/>
                  </a:lnTo>
                  <a:lnTo>
                    <a:pt x="18" y="204"/>
                  </a:lnTo>
                  <a:lnTo>
                    <a:pt x="18" y="178"/>
                  </a:lnTo>
                  <a:lnTo>
                    <a:pt x="41" y="174"/>
                  </a:lnTo>
                  <a:lnTo>
                    <a:pt x="43" y="155"/>
                  </a:lnTo>
                  <a:lnTo>
                    <a:pt x="54" y="146"/>
                  </a:lnTo>
                  <a:lnTo>
                    <a:pt x="63" y="123"/>
                  </a:lnTo>
                  <a:lnTo>
                    <a:pt x="97" y="125"/>
                  </a:lnTo>
                  <a:lnTo>
                    <a:pt x="123" y="118"/>
                  </a:lnTo>
                  <a:lnTo>
                    <a:pt x="140" y="95"/>
                  </a:lnTo>
                  <a:lnTo>
                    <a:pt x="181" y="88"/>
                  </a:lnTo>
                  <a:lnTo>
                    <a:pt x="193" y="75"/>
                  </a:lnTo>
                  <a:lnTo>
                    <a:pt x="236" y="71"/>
                  </a:lnTo>
                  <a:lnTo>
                    <a:pt x="264" y="58"/>
                  </a:lnTo>
                  <a:lnTo>
                    <a:pt x="296" y="45"/>
                  </a:lnTo>
                  <a:lnTo>
                    <a:pt x="322" y="43"/>
                  </a:lnTo>
                  <a:lnTo>
                    <a:pt x="339" y="43"/>
                  </a:lnTo>
                  <a:lnTo>
                    <a:pt x="356" y="43"/>
                  </a:lnTo>
                  <a:lnTo>
                    <a:pt x="378" y="47"/>
                  </a:lnTo>
                  <a:lnTo>
                    <a:pt x="382" y="45"/>
                  </a:lnTo>
                  <a:lnTo>
                    <a:pt x="408" y="47"/>
                  </a:lnTo>
                  <a:lnTo>
                    <a:pt x="404" y="28"/>
                  </a:lnTo>
                  <a:lnTo>
                    <a:pt x="397" y="11"/>
                  </a:lnTo>
                  <a:lnTo>
                    <a:pt x="410" y="2"/>
                  </a:lnTo>
                  <a:lnTo>
                    <a:pt x="432" y="0"/>
                  </a:lnTo>
                  <a:lnTo>
                    <a:pt x="449" y="28"/>
                  </a:lnTo>
                  <a:lnTo>
                    <a:pt x="449" y="47"/>
                  </a:lnTo>
                  <a:lnTo>
                    <a:pt x="432" y="62"/>
                  </a:lnTo>
                  <a:lnTo>
                    <a:pt x="427" y="90"/>
                  </a:lnTo>
                  <a:lnTo>
                    <a:pt x="421" y="110"/>
                  </a:lnTo>
                  <a:lnTo>
                    <a:pt x="414" y="110"/>
                  </a:lnTo>
                  <a:lnTo>
                    <a:pt x="412" y="101"/>
                  </a:lnTo>
                  <a:lnTo>
                    <a:pt x="389" y="103"/>
                  </a:lnTo>
                  <a:lnTo>
                    <a:pt x="378" y="93"/>
                  </a:lnTo>
                  <a:lnTo>
                    <a:pt x="363" y="93"/>
                  </a:lnTo>
                  <a:lnTo>
                    <a:pt x="352" y="78"/>
                  </a:lnTo>
                  <a:lnTo>
                    <a:pt x="341" y="73"/>
                  </a:lnTo>
                  <a:lnTo>
                    <a:pt x="341" y="84"/>
                  </a:lnTo>
                  <a:lnTo>
                    <a:pt x="341" y="93"/>
                  </a:lnTo>
                  <a:lnTo>
                    <a:pt x="333" y="110"/>
                  </a:lnTo>
                  <a:lnTo>
                    <a:pt x="320" y="110"/>
                  </a:lnTo>
                  <a:lnTo>
                    <a:pt x="314" y="101"/>
                  </a:lnTo>
                  <a:lnTo>
                    <a:pt x="301" y="103"/>
                  </a:lnTo>
                  <a:lnTo>
                    <a:pt x="290" y="123"/>
                  </a:lnTo>
                  <a:lnTo>
                    <a:pt x="262" y="123"/>
                  </a:lnTo>
                  <a:lnTo>
                    <a:pt x="264" y="144"/>
                  </a:lnTo>
                  <a:lnTo>
                    <a:pt x="279" y="150"/>
                  </a:lnTo>
                  <a:lnTo>
                    <a:pt x="290" y="163"/>
                  </a:lnTo>
                  <a:lnTo>
                    <a:pt x="281" y="172"/>
                  </a:lnTo>
                  <a:lnTo>
                    <a:pt x="273" y="165"/>
                  </a:lnTo>
                  <a:lnTo>
                    <a:pt x="262" y="157"/>
                  </a:lnTo>
                  <a:lnTo>
                    <a:pt x="253" y="155"/>
                  </a:lnTo>
                  <a:lnTo>
                    <a:pt x="258" y="165"/>
                  </a:lnTo>
                  <a:lnTo>
                    <a:pt x="269" y="172"/>
                  </a:lnTo>
                  <a:lnTo>
                    <a:pt x="269" y="185"/>
                  </a:lnTo>
                  <a:lnTo>
                    <a:pt x="262" y="185"/>
                  </a:lnTo>
                  <a:lnTo>
                    <a:pt x="256" y="172"/>
                  </a:lnTo>
                  <a:lnTo>
                    <a:pt x="236" y="165"/>
                  </a:lnTo>
                  <a:lnTo>
                    <a:pt x="232" y="168"/>
                  </a:lnTo>
                  <a:lnTo>
                    <a:pt x="253" y="180"/>
                  </a:lnTo>
                  <a:lnTo>
                    <a:pt x="253" y="189"/>
                  </a:lnTo>
                  <a:lnTo>
                    <a:pt x="243" y="193"/>
                  </a:lnTo>
                  <a:lnTo>
                    <a:pt x="232" y="189"/>
                  </a:lnTo>
                  <a:lnTo>
                    <a:pt x="217" y="176"/>
                  </a:lnTo>
                  <a:lnTo>
                    <a:pt x="215" y="165"/>
                  </a:lnTo>
                  <a:lnTo>
                    <a:pt x="206" y="157"/>
                  </a:lnTo>
                  <a:lnTo>
                    <a:pt x="196" y="150"/>
                  </a:lnTo>
                  <a:lnTo>
                    <a:pt x="198" y="133"/>
                  </a:lnTo>
                  <a:lnTo>
                    <a:pt x="189" y="133"/>
                  </a:lnTo>
                  <a:lnTo>
                    <a:pt x="185" y="144"/>
                  </a:lnTo>
                  <a:lnTo>
                    <a:pt x="187" y="183"/>
                  </a:lnTo>
                  <a:lnTo>
                    <a:pt x="213" y="234"/>
                  </a:lnTo>
                  <a:lnTo>
                    <a:pt x="223" y="251"/>
                  </a:lnTo>
                  <a:lnTo>
                    <a:pt x="228" y="271"/>
                  </a:lnTo>
                  <a:lnTo>
                    <a:pt x="219" y="275"/>
                  </a:lnTo>
                  <a:lnTo>
                    <a:pt x="213" y="268"/>
                  </a:lnTo>
                  <a:lnTo>
                    <a:pt x="213" y="258"/>
                  </a:lnTo>
                  <a:lnTo>
                    <a:pt x="206" y="253"/>
                  </a:lnTo>
                  <a:lnTo>
                    <a:pt x="202" y="260"/>
                  </a:lnTo>
                  <a:lnTo>
                    <a:pt x="202" y="271"/>
                  </a:lnTo>
                  <a:lnTo>
                    <a:pt x="211" y="286"/>
                  </a:lnTo>
                  <a:lnTo>
                    <a:pt x="206" y="294"/>
                  </a:lnTo>
                  <a:lnTo>
                    <a:pt x="185" y="301"/>
                  </a:lnTo>
                  <a:lnTo>
                    <a:pt x="204" y="309"/>
                  </a:lnTo>
                  <a:lnTo>
                    <a:pt x="223" y="322"/>
                  </a:lnTo>
                  <a:lnTo>
                    <a:pt x="234" y="320"/>
                  </a:lnTo>
                  <a:lnTo>
                    <a:pt x="245" y="326"/>
                  </a:lnTo>
                  <a:lnTo>
                    <a:pt x="253" y="329"/>
                  </a:lnTo>
                  <a:lnTo>
                    <a:pt x="273" y="341"/>
                  </a:lnTo>
                  <a:lnTo>
                    <a:pt x="290" y="359"/>
                  </a:lnTo>
                  <a:lnTo>
                    <a:pt x="292" y="376"/>
                  </a:lnTo>
                  <a:lnTo>
                    <a:pt x="281" y="386"/>
                  </a:lnTo>
                  <a:lnTo>
                    <a:pt x="262" y="380"/>
                  </a:lnTo>
                  <a:lnTo>
                    <a:pt x="251" y="380"/>
                  </a:lnTo>
                  <a:lnTo>
                    <a:pt x="236" y="378"/>
                  </a:lnTo>
                  <a:lnTo>
                    <a:pt x="230" y="393"/>
                  </a:lnTo>
                  <a:lnTo>
                    <a:pt x="234" y="410"/>
                  </a:lnTo>
                  <a:lnTo>
                    <a:pt x="251" y="414"/>
                  </a:lnTo>
                  <a:lnTo>
                    <a:pt x="258" y="421"/>
                  </a:lnTo>
                  <a:lnTo>
                    <a:pt x="253" y="429"/>
                  </a:lnTo>
                  <a:lnTo>
                    <a:pt x="243" y="434"/>
                  </a:lnTo>
                  <a:lnTo>
                    <a:pt x="238" y="444"/>
                  </a:lnTo>
                  <a:lnTo>
                    <a:pt x="223" y="440"/>
                  </a:lnTo>
                  <a:lnTo>
                    <a:pt x="217" y="429"/>
                  </a:lnTo>
                  <a:lnTo>
                    <a:pt x="204" y="423"/>
                  </a:lnTo>
                  <a:lnTo>
                    <a:pt x="198" y="434"/>
                  </a:lnTo>
                  <a:lnTo>
                    <a:pt x="213" y="444"/>
                  </a:lnTo>
                  <a:lnTo>
                    <a:pt x="215" y="464"/>
                  </a:lnTo>
                  <a:lnTo>
                    <a:pt x="223" y="481"/>
                  </a:lnTo>
                  <a:lnTo>
                    <a:pt x="230" y="507"/>
                  </a:lnTo>
                  <a:lnTo>
                    <a:pt x="226" y="517"/>
                  </a:lnTo>
                  <a:lnTo>
                    <a:pt x="213" y="511"/>
                  </a:lnTo>
                  <a:lnTo>
                    <a:pt x="200" y="496"/>
                  </a:lnTo>
                  <a:lnTo>
                    <a:pt x="187" y="498"/>
                  </a:lnTo>
                  <a:lnTo>
                    <a:pt x="187" y="522"/>
                  </a:lnTo>
                  <a:lnTo>
                    <a:pt x="183" y="526"/>
                  </a:lnTo>
                  <a:lnTo>
                    <a:pt x="174" y="517"/>
                  </a:lnTo>
                  <a:lnTo>
                    <a:pt x="172" y="498"/>
                  </a:lnTo>
                  <a:lnTo>
                    <a:pt x="155" y="481"/>
                  </a:lnTo>
                  <a:lnTo>
                    <a:pt x="142" y="483"/>
                  </a:lnTo>
                  <a:lnTo>
                    <a:pt x="144" y="498"/>
                  </a:lnTo>
                  <a:lnTo>
                    <a:pt x="144" y="509"/>
                  </a:lnTo>
                  <a:lnTo>
                    <a:pt x="133" y="502"/>
                  </a:lnTo>
                  <a:lnTo>
                    <a:pt x="114" y="483"/>
                  </a:lnTo>
                  <a:lnTo>
                    <a:pt x="118" y="462"/>
                  </a:lnTo>
                  <a:lnTo>
                    <a:pt x="116" y="440"/>
                  </a:lnTo>
                  <a:lnTo>
                    <a:pt x="105" y="421"/>
                  </a:lnTo>
                  <a:lnTo>
                    <a:pt x="97" y="414"/>
                  </a:lnTo>
                  <a:lnTo>
                    <a:pt x="97" y="406"/>
                  </a:lnTo>
                  <a:lnTo>
                    <a:pt x="93" y="406"/>
                  </a:lnTo>
                  <a:lnTo>
                    <a:pt x="82" y="395"/>
                  </a:lnTo>
                  <a:lnTo>
                    <a:pt x="93" y="382"/>
                  </a:lnTo>
                  <a:lnTo>
                    <a:pt x="110" y="378"/>
                  </a:lnTo>
                  <a:lnTo>
                    <a:pt x="123" y="367"/>
                  </a:lnTo>
                  <a:lnTo>
                    <a:pt x="136" y="363"/>
                  </a:lnTo>
                  <a:lnTo>
                    <a:pt x="161" y="371"/>
                  </a:lnTo>
                  <a:lnTo>
                    <a:pt x="181" y="378"/>
                  </a:lnTo>
                  <a:lnTo>
                    <a:pt x="206" y="386"/>
                  </a:lnTo>
                  <a:lnTo>
                    <a:pt x="221" y="380"/>
                  </a:lnTo>
                  <a:lnTo>
                    <a:pt x="221" y="369"/>
                  </a:lnTo>
                  <a:lnTo>
                    <a:pt x="208" y="369"/>
                  </a:lnTo>
                  <a:lnTo>
                    <a:pt x="200" y="359"/>
                  </a:lnTo>
                  <a:lnTo>
                    <a:pt x="191" y="361"/>
                  </a:lnTo>
                  <a:lnTo>
                    <a:pt x="185" y="361"/>
                  </a:lnTo>
                  <a:lnTo>
                    <a:pt x="181" y="348"/>
                  </a:lnTo>
                  <a:lnTo>
                    <a:pt x="159" y="348"/>
                  </a:lnTo>
                  <a:lnTo>
                    <a:pt x="133" y="350"/>
                  </a:lnTo>
                  <a:lnTo>
                    <a:pt x="123" y="356"/>
                  </a:lnTo>
                  <a:lnTo>
                    <a:pt x="95" y="356"/>
                  </a:lnTo>
                  <a:lnTo>
                    <a:pt x="82" y="365"/>
                  </a:lnTo>
                  <a:lnTo>
                    <a:pt x="73" y="361"/>
                  </a:lnTo>
                  <a:lnTo>
                    <a:pt x="78" y="350"/>
                  </a:lnTo>
                  <a:lnTo>
                    <a:pt x="58" y="331"/>
                  </a:lnTo>
                  <a:lnTo>
                    <a:pt x="50" y="318"/>
                  </a:lnTo>
                  <a:lnTo>
                    <a:pt x="54" y="307"/>
                  </a:lnTo>
                  <a:lnTo>
                    <a:pt x="80" y="314"/>
                  </a:lnTo>
                  <a:lnTo>
                    <a:pt x="82" y="307"/>
                  </a:lnTo>
                  <a:lnTo>
                    <a:pt x="73" y="301"/>
                  </a:lnTo>
                  <a:lnTo>
                    <a:pt x="58" y="296"/>
                  </a:lnTo>
                  <a:lnTo>
                    <a:pt x="52" y="301"/>
                  </a:lnTo>
                  <a:lnTo>
                    <a:pt x="41" y="299"/>
                  </a:lnTo>
                  <a:lnTo>
                    <a:pt x="39" y="286"/>
                  </a:lnTo>
                  <a:lnTo>
                    <a:pt x="18" y="264"/>
                  </a:lnTo>
                  <a:lnTo>
                    <a:pt x="13" y="241"/>
                  </a:lnTo>
                  <a:lnTo>
                    <a:pt x="9" y="226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6" name="Freeform 52"/>
            <p:cNvSpPr>
              <a:spLocks/>
            </p:cNvSpPr>
            <p:nvPr/>
          </p:nvSpPr>
          <p:spPr bwMode="auto">
            <a:xfrm>
              <a:off x="4194138" y="4785380"/>
              <a:ext cx="712788" cy="835025"/>
            </a:xfrm>
            <a:custGeom>
              <a:avLst/>
              <a:gdLst/>
              <a:ahLst/>
              <a:cxnLst>
                <a:cxn ang="0">
                  <a:pos x="18" y="204"/>
                </a:cxn>
                <a:cxn ang="0">
                  <a:pos x="43" y="155"/>
                </a:cxn>
                <a:cxn ang="0">
                  <a:pos x="97" y="125"/>
                </a:cxn>
                <a:cxn ang="0">
                  <a:pos x="181" y="88"/>
                </a:cxn>
                <a:cxn ang="0">
                  <a:pos x="264" y="58"/>
                </a:cxn>
                <a:cxn ang="0">
                  <a:pos x="339" y="43"/>
                </a:cxn>
                <a:cxn ang="0">
                  <a:pos x="382" y="45"/>
                </a:cxn>
                <a:cxn ang="0">
                  <a:pos x="397" y="11"/>
                </a:cxn>
                <a:cxn ang="0">
                  <a:pos x="449" y="28"/>
                </a:cxn>
                <a:cxn ang="0">
                  <a:pos x="427" y="90"/>
                </a:cxn>
                <a:cxn ang="0">
                  <a:pos x="412" y="101"/>
                </a:cxn>
                <a:cxn ang="0">
                  <a:pos x="363" y="93"/>
                </a:cxn>
                <a:cxn ang="0">
                  <a:pos x="341" y="84"/>
                </a:cxn>
                <a:cxn ang="0">
                  <a:pos x="320" y="110"/>
                </a:cxn>
                <a:cxn ang="0">
                  <a:pos x="290" y="123"/>
                </a:cxn>
                <a:cxn ang="0">
                  <a:pos x="279" y="150"/>
                </a:cxn>
                <a:cxn ang="0">
                  <a:pos x="273" y="165"/>
                </a:cxn>
                <a:cxn ang="0">
                  <a:pos x="258" y="165"/>
                </a:cxn>
                <a:cxn ang="0">
                  <a:pos x="262" y="185"/>
                </a:cxn>
                <a:cxn ang="0">
                  <a:pos x="232" y="168"/>
                </a:cxn>
                <a:cxn ang="0">
                  <a:pos x="243" y="193"/>
                </a:cxn>
                <a:cxn ang="0">
                  <a:pos x="215" y="165"/>
                </a:cxn>
                <a:cxn ang="0">
                  <a:pos x="198" y="133"/>
                </a:cxn>
                <a:cxn ang="0">
                  <a:pos x="187" y="183"/>
                </a:cxn>
                <a:cxn ang="0">
                  <a:pos x="228" y="271"/>
                </a:cxn>
                <a:cxn ang="0">
                  <a:pos x="213" y="258"/>
                </a:cxn>
                <a:cxn ang="0">
                  <a:pos x="202" y="271"/>
                </a:cxn>
                <a:cxn ang="0">
                  <a:pos x="185" y="301"/>
                </a:cxn>
                <a:cxn ang="0">
                  <a:pos x="234" y="320"/>
                </a:cxn>
                <a:cxn ang="0">
                  <a:pos x="273" y="341"/>
                </a:cxn>
                <a:cxn ang="0">
                  <a:pos x="281" y="386"/>
                </a:cxn>
                <a:cxn ang="0">
                  <a:pos x="236" y="378"/>
                </a:cxn>
                <a:cxn ang="0">
                  <a:pos x="251" y="414"/>
                </a:cxn>
                <a:cxn ang="0">
                  <a:pos x="243" y="434"/>
                </a:cxn>
                <a:cxn ang="0">
                  <a:pos x="217" y="429"/>
                </a:cxn>
                <a:cxn ang="0">
                  <a:pos x="213" y="444"/>
                </a:cxn>
                <a:cxn ang="0">
                  <a:pos x="230" y="507"/>
                </a:cxn>
                <a:cxn ang="0">
                  <a:pos x="200" y="496"/>
                </a:cxn>
                <a:cxn ang="0">
                  <a:pos x="183" y="526"/>
                </a:cxn>
                <a:cxn ang="0">
                  <a:pos x="155" y="481"/>
                </a:cxn>
                <a:cxn ang="0">
                  <a:pos x="144" y="509"/>
                </a:cxn>
                <a:cxn ang="0">
                  <a:pos x="118" y="462"/>
                </a:cxn>
                <a:cxn ang="0">
                  <a:pos x="97" y="414"/>
                </a:cxn>
                <a:cxn ang="0">
                  <a:pos x="82" y="395"/>
                </a:cxn>
                <a:cxn ang="0">
                  <a:pos x="123" y="367"/>
                </a:cxn>
                <a:cxn ang="0">
                  <a:pos x="181" y="378"/>
                </a:cxn>
                <a:cxn ang="0">
                  <a:pos x="221" y="369"/>
                </a:cxn>
                <a:cxn ang="0">
                  <a:pos x="191" y="361"/>
                </a:cxn>
                <a:cxn ang="0">
                  <a:pos x="159" y="348"/>
                </a:cxn>
                <a:cxn ang="0">
                  <a:pos x="95" y="356"/>
                </a:cxn>
                <a:cxn ang="0">
                  <a:pos x="78" y="350"/>
                </a:cxn>
                <a:cxn ang="0">
                  <a:pos x="54" y="307"/>
                </a:cxn>
                <a:cxn ang="0">
                  <a:pos x="73" y="301"/>
                </a:cxn>
                <a:cxn ang="0">
                  <a:pos x="41" y="299"/>
                </a:cxn>
                <a:cxn ang="0">
                  <a:pos x="13" y="241"/>
                </a:cxn>
              </a:cxnLst>
              <a:rect l="0" t="0" r="r" b="b"/>
              <a:pathLst>
                <a:path w="449" h="526">
                  <a:moveTo>
                    <a:pt x="0" y="219"/>
                  </a:moveTo>
                  <a:lnTo>
                    <a:pt x="11" y="219"/>
                  </a:lnTo>
                  <a:lnTo>
                    <a:pt x="18" y="204"/>
                  </a:lnTo>
                  <a:lnTo>
                    <a:pt x="18" y="178"/>
                  </a:lnTo>
                  <a:lnTo>
                    <a:pt x="41" y="174"/>
                  </a:lnTo>
                  <a:lnTo>
                    <a:pt x="43" y="155"/>
                  </a:lnTo>
                  <a:lnTo>
                    <a:pt x="54" y="146"/>
                  </a:lnTo>
                  <a:lnTo>
                    <a:pt x="63" y="123"/>
                  </a:lnTo>
                  <a:lnTo>
                    <a:pt x="97" y="125"/>
                  </a:lnTo>
                  <a:lnTo>
                    <a:pt x="123" y="118"/>
                  </a:lnTo>
                  <a:lnTo>
                    <a:pt x="140" y="95"/>
                  </a:lnTo>
                  <a:lnTo>
                    <a:pt x="181" y="88"/>
                  </a:lnTo>
                  <a:lnTo>
                    <a:pt x="193" y="75"/>
                  </a:lnTo>
                  <a:lnTo>
                    <a:pt x="236" y="71"/>
                  </a:lnTo>
                  <a:lnTo>
                    <a:pt x="264" y="58"/>
                  </a:lnTo>
                  <a:lnTo>
                    <a:pt x="296" y="45"/>
                  </a:lnTo>
                  <a:lnTo>
                    <a:pt x="322" y="43"/>
                  </a:lnTo>
                  <a:lnTo>
                    <a:pt x="339" y="43"/>
                  </a:lnTo>
                  <a:lnTo>
                    <a:pt x="356" y="43"/>
                  </a:lnTo>
                  <a:lnTo>
                    <a:pt x="378" y="47"/>
                  </a:lnTo>
                  <a:lnTo>
                    <a:pt x="382" y="45"/>
                  </a:lnTo>
                  <a:lnTo>
                    <a:pt x="408" y="47"/>
                  </a:lnTo>
                  <a:lnTo>
                    <a:pt x="404" y="28"/>
                  </a:lnTo>
                  <a:lnTo>
                    <a:pt x="397" y="11"/>
                  </a:lnTo>
                  <a:lnTo>
                    <a:pt x="410" y="2"/>
                  </a:lnTo>
                  <a:lnTo>
                    <a:pt x="432" y="0"/>
                  </a:lnTo>
                  <a:lnTo>
                    <a:pt x="449" y="28"/>
                  </a:lnTo>
                  <a:lnTo>
                    <a:pt x="449" y="47"/>
                  </a:lnTo>
                  <a:lnTo>
                    <a:pt x="432" y="62"/>
                  </a:lnTo>
                  <a:lnTo>
                    <a:pt x="427" y="90"/>
                  </a:lnTo>
                  <a:lnTo>
                    <a:pt x="421" y="110"/>
                  </a:lnTo>
                  <a:lnTo>
                    <a:pt x="414" y="110"/>
                  </a:lnTo>
                  <a:lnTo>
                    <a:pt x="412" y="101"/>
                  </a:lnTo>
                  <a:lnTo>
                    <a:pt x="389" y="103"/>
                  </a:lnTo>
                  <a:lnTo>
                    <a:pt x="378" y="93"/>
                  </a:lnTo>
                  <a:lnTo>
                    <a:pt x="363" y="93"/>
                  </a:lnTo>
                  <a:lnTo>
                    <a:pt x="352" y="78"/>
                  </a:lnTo>
                  <a:lnTo>
                    <a:pt x="341" y="73"/>
                  </a:lnTo>
                  <a:lnTo>
                    <a:pt x="341" y="84"/>
                  </a:lnTo>
                  <a:lnTo>
                    <a:pt x="341" y="93"/>
                  </a:lnTo>
                  <a:lnTo>
                    <a:pt x="333" y="110"/>
                  </a:lnTo>
                  <a:lnTo>
                    <a:pt x="320" y="110"/>
                  </a:lnTo>
                  <a:lnTo>
                    <a:pt x="314" y="101"/>
                  </a:lnTo>
                  <a:lnTo>
                    <a:pt x="301" y="103"/>
                  </a:lnTo>
                  <a:lnTo>
                    <a:pt x="290" y="123"/>
                  </a:lnTo>
                  <a:lnTo>
                    <a:pt x="262" y="123"/>
                  </a:lnTo>
                  <a:lnTo>
                    <a:pt x="264" y="144"/>
                  </a:lnTo>
                  <a:lnTo>
                    <a:pt x="279" y="150"/>
                  </a:lnTo>
                  <a:lnTo>
                    <a:pt x="290" y="163"/>
                  </a:lnTo>
                  <a:lnTo>
                    <a:pt x="281" y="172"/>
                  </a:lnTo>
                  <a:lnTo>
                    <a:pt x="273" y="165"/>
                  </a:lnTo>
                  <a:lnTo>
                    <a:pt x="262" y="157"/>
                  </a:lnTo>
                  <a:lnTo>
                    <a:pt x="253" y="155"/>
                  </a:lnTo>
                  <a:lnTo>
                    <a:pt x="258" y="165"/>
                  </a:lnTo>
                  <a:lnTo>
                    <a:pt x="269" y="172"/>
                  </a:lnTo>
                  <a:lnTo>
                    <a:pt x="269" y="185"/>
                  </a:lnTo>
                  <a:lnTo>
                    <a:pt x="262" y="185"/>
                  </a:lnTo>
                  <a:lnTo>
                    <a:pt x="256" y="172"/>
                  </a:lnTo>
                  <a:lnTo>
                    <a:pt x="236" y="165"/>
                  </a:lnTo>
                  <a:lnTo>
                    <a:pt x="232" y="168"/>
                  </a:lnTo>
                  <a:lnTo>
                    <a:pt x="253" y="180"/>
                  </a:lnTo>
                  <a:lnTo>
                    <a:pt x="253" y="189"/>
                  </a:lnTo>
                  <a:lnTo>
                    <a:pt x="243" y="193"/>
                  </a:lnTo>
                  <a:lnTo>
                    <a:pt x="232" y="189"/>
                  </a:lnTo>
                  <a:lnTo>
                    <a:pt x="217" y="176"/>
                  </a:lnTo>
                  <a:lnTo>
                    <a:pt x="215" y="165"/>
                  </a:lnTo>
                  <a:lnTo>
                    <a:pt x="206" y="157"/>
                  </a:lnTo>
                  <a:lnTo>
                    <a:pt x="196" y="150"/>
                  </a:lnTo>
                  <a:lnTo>
                    <a:pt x="198" y="133"/>
                  </a:lnTo>
                  <a:lnTo>
                    <a:pt x="189" y="133"/>
                  </a:lnTo>
                  <a:lnTo>
                    <a:pt x="185" y="144"/>
                  </a:lnTo>
                  <a:lnTo>
                    <a:pt x="187" y="183"/>
                  </a:lnTo>
                  <a:lnTo>
                    <a:pt x="213" y="234"/>
                  </a:lnTo>
                  <a:lnTo>
                    <a:pt x="223" y="251"/>
                  </a:lnTo>
                  <a:lnTo>
                    <a:pt x="228" y="271"/>
                  </a:lnTo>
                  <a:lnTo>
                    <a:pt x="219" y="275"/>
                  </a:lnTo>
                  <a:lnTo>
                    <a:pt x="213" y="268"/>
                  </a:lnTo>
                  <a:lnTo>
                    <a:pt x="213" y="258"/>
                  </a:lnTo>
                  <a:lnTo>
                    <a:pt x="206" y="253"/>
                  </a:lnTo>
                  <a:lnTo>
                    <a:pt x="202" y="260"/>
                  </a:lnTo>
                  <a:lnTo>
                    <a:pt x="202" y="271"/>
                  </a:lnTo>
                  <a:lnTo>
                    <a:pt x="211" y="286"/>
                  </a:lnTo>
                  <a:lnTo>
                    <a:pt x="206" y="294"/>
                  </a:lnTo>
                  <a:lnTo>
                    <a:pt x="185" y="301"/>
                  </a:lnTo>
                  <a:lnTo>
                    <a:pt x="204" y="309"/>
                  </a:lnTo>
                  <a:lnTo>
                    <a:pt x="223" y="322"/>
                  </a:lnTo>
                  <a:lnTo>
                    <a:pt x="234" y="320"/>
                  </a:lnTo>
                  <a:lnTo>
                    <a:pt x="245" y="326"/>
                  </a:lnTo>
                  <a:lnTo>
                    <a:pt x="253" y="329"/>
                  </a:lnTo>
                  <a:lnTo>
                    <a:pt x="273" y="341"/>
                  </a:lnTo>
                  <a:lnTo>
                    <a:pt x="290" y="359"/>
                  </a:lnTo>
                  <a:lnTo>
                    <a:pt x="292" y="376"/>
                  </a:lnTo>
                  <a:lnTo>
                    <a:pt x="281" y="386"/>
                  </a:lnTo>
                  <a:lnTo>
                    <a:pt x="262" y="380"/>
                  </a:lnTo>
                  <a:lnTo>
                    <a:pt x="251" y="380"/>
                  </a:lnTo>
                  <a:lnTo>
                    <a:pt x="236" y="378"/>
                  </a:lnTo>
                  <a:lnTo>
                    <a:pt x="230" y="393"/>
                  </a:lnTo>
                  <a:lnTo>
                    <a:pt x="234" y="410"/>
                  </a:lnTo>
                  <a:lnTo>
                    <a:pt x="251" y="414"/>
                  </a:lnTo>
                  <a:lnTo>
                    <a:pt x="258" y="421"/>
                  </a:lnTo>
                  <a:lnTo>
                    <a:pt x="253" y="429"/>
                  </a:lnTo>
                  <a:lnTo>
                    <a:pt x="243" y="434"/>
                  </a:lnTo>
                  <a:lnTo>
                    <a:pt x="238" y="444"/>
                  </a:lnTo>
                  <a:lnTo>
                    <a:pt x="223" y="440"/>
                  </a:lnTo>
                  <a:lnTo>
                    <a:pt x="217" y="429"/>
                  </a:lnTo>
                  <a:lnTo>
                    <a:pt x="204" y="423"/>
                  </a:lnTo>
                  <a:lnTo>
                    <a:pt x="198" y="434"/>
                  </a:lnTo>
                  <a:lnTo>
                    <a:pt x="213" y="444"/>
                  </a:lnTo>
                  <a:lnTo>
                    <a:pt x="215" y="464"/>
                  </a:lnTo>
                  <a:lnTo>
                    <a:pt x="223" y="481"/>
                  </a:lnTo>
                  <a:lnTo>
                    <a:pt x="230" y="507"/>
                  </a:lnTo>
                  <a:lnTo>
                    <a:pt x="226" y="517"/>
                  </a:lnTo>
                  <a:lnTo>
                    <a:pt x="213" y="511"/>
                  </a:lnTo>
                  <a:lnTo>
                    <a:pt x="200" y="496"/>
                  </a:lnTo>
                  <a:lnTo>
                    <a:pt x="187" y="498"/>
                  </a:lnTo>
                  <a:lnTo>
                    <a:pt x="187" y="522"/>
                  </a:lnTo>
                  <a:lnTo>
                    <a:pt x="183" y="526"/>
                  </a:lnTo>
                  <a:lnTo>
                    <a:pt x="174" y="517"/>
                  </a:lnTo>
                  <a:lnTo>
                    <a:pt x="172" y="498"/>
                  </a:lnTo>
                  <a:lnTo>
                    <a:pt x="155" y="481"/>
                  </a:lnTo>
                  <a:lnTo>
                    <a:pt x="142" y="483"/>
                  </a:lnTo>
                  <a:lnTo>
                    <a:pt x="144" y="498"/>
                  </a:lnTo>
                  <a:lnTo>
                    <a:pt x="144" y="509"/>
                  </a:lnTo>
                  <a:lnTo>
                    <a:pt x="133" y="502"/>
                  </a:lnTo>
                  <a:lnTo>
                    <a:pt x="114" y="483"/>
                  </a:lnTo>
                  <a:lnTo>
                    <a:pt x="118" y="462"/>
                  </a:lnTo>
                  <a:lnTo>
                    <a:pt x="116" y="440"/>
                  </a:lnTo>
                  <a:lnTo>
                    <a:pt x="105" y="421"/>
                  </a:lnTo>
                  <a:lnTo>
                    <a:pt x="97" y="414"/>
                  </a:lnTo>
                  <a:lnTo>
                    <a:pt x="97" y="406"/>
                  </a:lnTo>
                  <a:lnTo>
                    <a:pt x="93" y="406"/>
                  </a:lnTo>
                  <a:lnTo>
                    <a:pt x="82" y="395"/>
                  </a:lnTo>
                  <a:lnTo>
                    <a:pt x="93" y="382"/>
                  </a:lnTo>
                  <a:lnTo>
                    <a:pt x="110" y="378"/>
                  </a:lnTo>
                  <a:lnTo>
                    <a:pt x="123" y="367"/>
                  </a:lnTo>
                  <a:lnTo>
                    <a:pt x="136" y="363"/>
                  </a:lnTo>
                  <a:lnTo>
                    <a:pt x="161" y="371"/>
                  </a:lnTo>
                  <a:lnTo>
                    <a:pt x="181" y="378"/>
                  </a:lnTo>
                  <a:lnTo>
                    <a:pt x="206" y="386"/>
                  </a:lnTo>
                  <a:lnTo>
                    <a:pt x="221" y="380"/>
                  </a:lnTo>
                  <a:lnTo>
                    <a:pt x="221" y="369"/>
                  </a:lnTo>
                  <a:lnTo>
                    <a:pt x="208" y="369"/>
                  </a:lnTo>
                  <a:lnTo>
                    <a:pt x="200" y="359"/>
                  </a:lnTo>
                  <a:lnTo>
                    <a:pt x="191" y="361"/>
                  </a:lnTo>
                  <a:lnTo>
                    <a:pt x="185" y="361"/>
                  </a:lnTo>
                  <a:lnTo>
                    <a:pt x="181" y="348"/>
                  </a:lnTo>
                  <a:lnTo>
                    <a:pt x="159" y="348"/>
                  </a:lnTo>
                  <a:lnTo>
                    <a:pt x="133" y="350"/>
                  </a:lnTo>
                  <a:lnTo>
                    <a:pt x="123" y="356"/>
                  </a:lnTo>
                  <a:lnTo>
                    <a:pt x="95" y="356"/>
                  </a:lnTo>
                  <a:lnTo>
                    <a:pt x="82" y="365"/>
                  </a:lnTo>
                  <a:lnTo>
                    <a:pt x="73" y="361"/>
                  </a:lnTo>
                  <a:lnTo>
                    <a:pt x="78" y="350"/>
                  </a:lnTo>
                  <a:lnTo>
                    <a:pt x="58" y="331"/>
                  </a:lnTo>
                  <a:lnTo>
                    <a:pt x="50" y="318"/>
                  </a:lnTo>
                  <a:lnTo>
                    <a:pt x="54" y="307"/>
                  </a:lnTo>
                  <a:lnTo>
                    <a:pt x="80" y="314"/>
                  </a:lnTo>
                  <a:lnTo>
                    <a:pt x="82" y="307"/>
                  </a:lnTo>
                  <a:lnTo>
                    <a:pt x="73" y="301"/>
                  </a:lnTo>
                  <a:lnTo>
                    <a:pt x="58" y="296"/>
                  </a:lnTo>
                  <a:lnTo>
                    <a:pt x="52" y="301"/>
                  </a:lnTo>
                  <a:lnTo>
                    <a:pt x="41" y="299"/>
                  </a:lnTo>
                  <a:lnTo>
                    <a:pt x="39" y="286"/>
                  </a:lnTo>
                  <a:lnTo>
                    <a:pt x="18" y="264"/>
                  </a:lnTo>
                  <a:lnTo>
                    <a:pt x="13" y="241"/>
                  </a:lnTo>
                  <a:lnTo>
                    <a:pt x="9" y="226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7" name="Freeform 53"/>
            <p:cNvSpPr>
              <a:spLocks/>
            </p:cNvSpPr>
            <p:nvPr/>
          </p:nvSpPr>
          <p:spPr bwMode="auto">
            <a:xfrm>
              <a:off x="4110000" y="4710768"/>
              <a:ext cx="184150" cy="422275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07" y="155"/>
                </a:cxn>
                <a:cxn ang="0">
                  <a:pos x="92" y="155"/>
                </a:cxn>
                <a:cxn ang="0">
                  <a:pos x="77" y="150"/>
                </a:cxn>
                <a:cxn ang="0">
                  <a:pos x="83" y="131"/>
                </a:cxn>
                <a:cxn ang="0">
                  <a:pos x="71" y="118"/>
                </a:cxn>
                <a:cxn ang="0">
                  <a:pos x="75" y="94"/>
                </a:cxn>
                <a:cxn ang="0">
                  <a:pos x="86" y="73"/>
                </a:cxn>
                <a:cxn ang="0">
                  <a:pos x="86" y="67"/>
                </a:cxn>
                <a:cxn ang="0">
                  <a:pos x="71" y="58"/>
                </a:cxn>
                <a:cxn ang="0">
                  <a:pos x="79" y="49"/>
                </a:cxn>
                <a:cxn ang="0">
                  <a:pos x="73" y="34"/>
                </a:cxn>
                <a:cxn ang="0">
                  <a:pos x="62" y="32"/>
                </a:cxn>
                <a:cxn ang="0">
                  <a:pos x="56" y="22"/>
                </a:cxn>
                <a:cxn ang="0">
                  <a:pos x="36" y="2"/>
                </a:cxn>
                <a:cxn ang="0">
                  <a:pos x="23" y="4"/>
                </a:cxn>
                <a:cxn ang="0">
                  <a:pos x="17" y="0"/>
                </a:cxn>
                <a:cxn ang="0">
                  <a:pos x="6" y="17"/>
                </a:cxn>
                <a:cxn ang="0">
                  <a:pos x="0" y="34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17" y="77"/>
                </a:cxn>
                <a:cxn ang="0">
                  <a:pos x="17" y="94"/>
                </a:cxn>
                <a:cxn ang="0">
                  <a:pos x="10" y="101"/>
                </a:cxn>
                <a:cxn ang="0">
                  <a:pos x="8" y="120"/>
                </a:cxn>
                <a:cxn ang="0">
                  <a:pos x="10" y="144"/>
                </a:cxn>
                <a:cxn ang="0">
                  <a:pos x="17" y="152"/>
                </a:cxn>
                <a:cxn ang="0">
                  <a:pos x="13" y="161"/>
                </a:cxn>
                <a:cxn ang="0">
                  <a:pos x="2" y="163"/>
                </a:cxn>
                <a:cxn ang="0">
                  <a:pos x="2" y="204"/>
                </a:cxn>
                <a:cxn ang="0">
                  <a:pos x="10" y="215"/>
                </a:cxn>
                <a:cxn ang="0">
                  <a:pos x="36" y="245"/>
                </a:cxn>
                <a:cxn ang="0">
                  <a:pos x="47" y="262"/>
                </a:cxn>
                <a:cxn ang="0">
                  <a:pos x="53" y="266"/>
                </a:cxn>
                <a:cxn ang="0">
                  <a:pos x="64" y="266"/>
                </a:cxn>
                <a:cxn ang="0">
                  <a:pos x="71" y="251"/>
                </a:cxn>
                <a:cxn ang="0">
                  <a:pos x="71" y="225"/>
                </a:cxn>
                <a:cxn ang="0">
                  <a:pos x="94" y="221"/>
                </a:cxn>
                <a:cxn ang="0">
                  <a:pos x="96" y="202"/>
                </a:cxn>
                <a:cxn ang="0">
                  <a:pos x="107" y="193"/>
                </a:cxn>
                <a:cxn ang="0">
                  <a:pos x="116" y="170"/>
                </a:cxn>
              </a:cxnLst>
              <a:rect l="0" t="0" r="r" b="b"/>
              <a:pathLst>
                <a:path w="116" h="266">
                  <a:moveTo>
                    <a:pt x="116" y="170"/>
                  </a:moveTo>
                  <a:lnTo>
                    <a:pt x="107" y="155"/>
                  </a:lnTo>
                  <a:lnTo>
                    <a:pt x="92" y="155"/>
                  </a:lnTo>
                  <a:lnTo>
                    <a:pt x="77" y="150"/>
                  </a:lnTo>
                  <a:lnTo>
                    <a:pt x="83" y="131"/>
                  </a:lnTo>
                  <a:lnTo>
                    <a:pt x="71" y="118"/>
                  </a:lnTo>
                  <a:lnTo>
                    <a:pt x="75" y="94"/>
                  </a:lnTo>
                  <a:lnTo>
                    <a:pt x="86" y="73"/>
                  </a:lnTo>
                  <a:lnTo>
                    <a:pt x="86" y="67"/>
                  </a:lnTo>
                  <a:lnTo>
                    <a:pt x="71" y="58"/>
                  </a:lnTo>
                  <a:lnTo>
                    <a:pt x="79" y="49"/>
                  </a:lnTo>
                  <a:lnTo>
                    <a:pt x="73" y="34"/>
                  </a:lnTo>
                  <a:lnTo>
                    <a:pt x="62" y="32"/>
                  </a:lnTo>
                  <a:lnTo>
                    <a:pt x="56" y="22"/>
                  </a:lnTo>
                  <a:lnTo>
                    <a:pt x="36" y="2"/>
                  </a:lnTo>
                  <a:lnTo>
                    <a:pt x="23" y="4"/>
                  </a:lnTo>
                  <a:lnTo>
                    <a:pt x="17" y="0"/>
                  </a:lnTo>
                  <a:lnTo>
                    <a:pt x="6" y="17"/>
                  </a:lnTo>
                  <a:lnTo>
                    <a:pt x="0" y="34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17" y="77"/>
                  </a:lnTo>
                  <a:lnTo>
                    <a:pt x="17" y="94"/>
                  </a:lnTo>
                  <a:lnTo>
                    <a:pt x="10" y="101"/>
                  </a:lnTo>
                  <a:lnTo>
                    <a:pt x="8" y="120"/>
                  </a:lnTo>
                  <a:lnTo>
                    <a:pt x="10" y="144"/>
                  </a:lnTo>
                  <a:lnTo>
                    <a:pt x="17" y="152"/>
                  </a:lnTo>
                  <a:lnTo>
                    <a:pt x="13" y="161"/>
                  </a:lnTo>
                  <a:lnTo>
                    <a:pt x="2" y="163"/>
                  </a:lnTo>
                  <a:lnTo>
                    <a:pt x="2" y="204"/>
                  </a:lnTo>
                  <a:lnTo>
                    <a:pt x="10" y="215"/>
                  </a:lnTo>
                  <a:lnTo>
                    <a:pt x="36" y="245"/>
                  </a:lnTo>
                  <a:lnTo>
                    <a:pt x="47" y="262"/>
                  </a:lnTo>
                  <a:lnTo>
                    <a:pt x="53" y="266"/>
                  </a:lnTo>
                  <a:lnTo>
                    <a:pt x="64" y="266"/>
                  </a:lnTo>
                  <a:lnTo>
                    <a:pt x="71" y="251"/>
                  </a:lnTo>
                  <a:lnTo>
                    <a:pt x="71" y="225"/>
                  </a:lnTo>
                  <a:lnTo>
                    <a:pt x="94" y="221"/>
                  </a:lnTo>
                  <a:lnTo>
                    <a:pt x="96" y="202"/>
                  </a:lnTo>
                  <a:lnTo>
                    <a:pt x="107" y="193"/>
                  </a:lnTo>
                  <a:lnTo>
                    <a:pt x="116" y="17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8" name="Freeform 54"/>
            <p:cNvSpPr>
              <a:spLocks/>
            </p:cNvSpPr>
            <p:nvPr/>
          </p:nvSpPr>
          <p:spPr bwMode="auto">
            <a:xfrm>
              <a:off x="4110000" y="4710768"/>
              <a:ext cx="184150" cy="422275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07" y="155"/>
                </a:cxn>
                <a:cxn ang="0">
                  <a:pos x="92" y="155"/>
                </a:cxn>
                <a:cxn ang="0">
                  <a:pos x="77" y="150"/>
                </a:cxn>
                <a:cxn ang="0">
                  <a:pos x="83" y="131"/>
                </a:cxn>
                <a:cxn ang="0">
                  <a:pos x="71" y="118"/>
                </a:cxn>
                <a:cxn ang="0">
                  <a:pos x="75" y="94"/>
                </a:cxn>
                <a:cxn ang="0">
                  <a:pos x="86" y="73"/>
                </a:cxn>
                <a:cxn ang="0">
                  <a:pos x="86" y="67"/>
                </a:cxn>
                <a:cxn ang="0">
                  <a:pos x="71" y="58"/>
                </a:cxn>
                <a:cxn ang="0">
                  <a:pos x="79" y="49"/>
                </a:cxn>
                <a:cxn ang="0">
                  <a:pos x="73" y="34"/>
                </a:cxn>
                <a:cxn ang="0">
                  <a:pos x="62" y="32"/>
                </a:cxn>
                <a:cxn ang="0">
                  <a:pos x="56" y="22"/>
                </a:cxn>
                <a:cxn ang="0">
                  <a:pos x="36" y="2"/>
                </a:cxn>
                <a:cxn ang="0">
                  <a:pos x="23" y="4"/>
                </a:cxn>
                <a:cxn ang="0">
                  <a:pos x="17" y="0"/>
                </a:cxn>
                <a:cxn ang="0">
                  <a:pos x="6" y="17"/>
                </a:cxn>
                <a:cxn ang="0">
                  <a:pos x="0" y="34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17" y="77"/>
                </a:cxn>
                <a:cxn ang="0">
                  <a:pos x="17" y="94"/>
                </a:cxn>
                <a:cxn ang="0">
                  <a:pos x="10" y="101"/>
                </a:cxn>
                <a:cxn ang="0">
                  <a:pos x="8" y="120"/>
                </a:cxn>
                <a:cxn ang="0">
                  <a:pos x="10" y="144"/>
                </a:cxn>
                <a:cxn ang="0">
                  <a:pos x="17" y="152"/>
                </a:cxn>
                <a:cxn ang="0">
                  <a:pos x="13" y="161"/>
                </a:cxn>
                <a:cxn ang="0">
                  <a:pos x="2" y="163"/>
                </a:cxn>
                <a:cxn ang="0">
                  <a:pos x="2" y="204"/>
                </a:cxn>
                <a:cxn ang="0">
                  <a:pos x="10" y="215"/>
                </a:cxn>
                <a:cxn ang="0">
                  <a:pos x="36" y="245"/>
                </a:cxn>
                <a:cxn ang="0">
                  <a:pos x="47" y="262"/>
                </a:cxn>
                <a:cxn ang="0">
                  <a:pos x="53" y="266"/>
                </a:cxn>
                <a:cxn ang="0">
                  <a:pos x="64" y="266"/>
                </a:cxn>
                <a:cxn ang="0">
                  <a:pos x="71" y="251"/>
                </a:cxn>
                <a:cxn ang="0">
                  <a:pos x="71" y="225"/>
                </a:cxn>
                <a:cxn ang="0">
                  <a:pos x="94" y="221"/>
                </a:cxn>
                <a:cxn ang="0">
                  <a:pos x="96" y="202"/>
                </a:cxn>
                <a:cxn ang="0">
                  <a:pos x="107" y="193"/>
                </a:cxn>
                <a:cxn ang="0">
                  <a:pos x="116" y="170"/>
                </a:cxn>
              </a:cxnLst>
              <a:rect l="0" t="0" r="r" b="b"/>
              <a:pathLst>
                <a:path w="116" h="266">
                  <a:moveTo>
                    <a:pt x="116" y="170"/>
                  </a:moveTo>
                  <a:lnTo>
                    <a:pt x="107" y="155"/>
                  </a:lnTo>
                  <a:lnTo>
                    <a:pt x="92" y="155"/>
                  </a:lnTo>
                  <a:lnTo>
                    <a:pt x="77" y="150"/>
                  </a:lnTo>
                  <a:lnTo>
                    <a:pt x="83" y="131"/>
                  </a:lnTo>
                  <a:lnTo>
                    <a:pt x="71" y="118"/>
                  </a:lnTo>
                  <a:lnTo>
                    <a:pt x="75" y="94"/>
                  </a:lnTo>
                  <a:lnTo>
                    <a:pt x="86" y="73"/>
                  </a:lnTo>
                  <a:lnTo>
                    <a:pt x="86" y="67"/>
                  </a:lnTo>
                  <a:lnTo>
                    <a:pt x="71" y="58"/>
                  </a:lnTo>
                  <a:lnTo>
                    <a:pt x="79" y="49"/>
                  </a:lnTo>
                  <a:lnTo>
                    <a:pt x="73" y="34"/>
                  </a:lnTo>
                  <a:lnTo>
                    <a:pt x="62" y="32"/>
                  </a:lnTo>
                  <a:lnTo>
                    <a:pt x="56" y="22"/>
                  </a:lnTo>
                  <a:lnTo>
                    <a:pt x="36" y="2"/>
                  </a:lnTo>
                  <a:lnTo>
                    <a:pt x="23" y="4"/>
                  </a:lnTo>
                  <a:lnTo>
                    <a:pt x="17" y="0"/>
                  </a:lnTo>
                  <a:lnTo>
                    <a:pt x="6" y="17"/>
                  </a:lnTo>
                  <a:lnTo>
                    <a:pt x="0" y="34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17" y="77"/>
                  </a:lnTo>
                  <a:lnTo>
                    <a:pt x="17" y="94"/>
                  </a:lnTo>
                  <a:lnTo>
                    <a:pt x="10" y="101"/>
                  </a:lnTo>
                  <a:lnTo>
                    <a:pt x="8" y="120"/>
                  </a:lnTo>
                  <a:lnTo>
                    <a:pt x="10" y="144"/>
                  </a:lnTo>
                  <a:lnTo>
                    <a:pt x="17" y="152"/>
                  </a:lnTo>
                  <a:lnTo>
                    <a:pt x="13" y="161"/>
                  </a:lnTo>
                  <a:lnTo>
                    <a:pt x="2" y="163"/>
                  </a:lnTo>
                  <a:lnTo>
                    <a:pt x="2" y="204"/>
                  </a:lnTo>
                  <a:lnTo>
                    <a:pt x="10" y="215"/>
                  </a:lnTo>
                  <a:lnTo>
                    <a:pt x="36" y="245"/>
                  </a:lnTo>
                  <a:lnTo>
                    <a:pt x="47" y="262"/>
                  </a:lnTo>
                  <a:lnTo>
                    <a:pt x="53" y="266"/>
                  </a:lnTo>
                  <a:lnTo>
                    <a:pt x="64" y="266"/>
                  </a:lnTo>
                  <a:lnTo>
                    <a:pt x="71" y="251"/>
                  </a:lnTo>
                  <a:lnTo>
                    <a:pt x="71" y="225"/>
                  </a:lnTo>
                  <a:lnTo>
                    <a:pt x="94" y="221"/>
                  </a:lnTo>
                  <a:lnTo>
                    <a:pt x="96" y="202"/>
                  </a:lnTo>
                  <a:lnTo>
                    <a:pt x="107" y="193"/>
                  </a:lnTo>
                  <a:lnTo>
                    <a:pt x="116" y="17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9" name="Freeform 55"/>
            <p:cNvSpPr>
              <a:spLocks/>
            </p:cNvSpPr>
            <p:nvPr/>
          </p:nvSpPr>
          <p:spPr bwMode="auto">
            <a:xfrm>
              <a:off x="3441663" y="3447118"/>
              <a:ext cx="623888" cy="36512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13"/>
                </a:cxn>
                <a:cxn ang="0">
                  <a:pos x="174" y="17"/>
                </a:cxn>
                <a:cxn ang="0">
                  <a:pos x="174" y="4"/>
                </a:cxn>
                <a:cxn ang="0">
                  <a:pos x="189" y="9"/>
                </a:cxn>
                <a:cxn ang="0">
                  <a:pos x="193" y="22"/>
                </a:cxn>
                <a:cxn ang="0">
                  <a:pos x="215" y="26"/>
                </a:cxn>
                <a:cxn ang="0">
                  <a:pos x="228" y="39"/>
                </a:cxn>
                <a:cxn ang="0">
                  <a:pos x="243" y="37"/>
                </a:cxn>
                <a:cxn ang="0">
                  <a:pos x="247" y="45"/>
                </a:cxn>
                <a:cxn ang="0">
                  <a:pos x="243" y="56"/>
                </a:cxn>
                <a:cxn ang="0">
                  <a:pos x="253" y="67"/>
                </a:cxn>
                <a:cxn ang="0">
                  <a:pos x="262" y="84"/>
                </a:cxn>
                <a:cxn ang="0">
                  <a:pos x="275" y="92"/>
                </a:cxn>
                <a:cxn ang="0">
                  <a:pos x="294" y="88"/>
                </a:cxn>
                <a:cxn ang="0">
                  <a:pos x="294" y="69"/>
                </a:cxn>
                <a:cxn ang="0">
                  <a:pos x="309" y="71"/>
                </a:cxn>
                <a:cxn ang="0">
                  <a:pos x="329" y="77"/>
                </a:cxn>
                <a:cxn ang="0">
                  <a:pos x="324" y="90"/>
                </a:cxn>
                <a:cxn ang="0">
                  <a:pos x="331" y="101"/>
                </a:cxn>
                <a:cxn ang="0">
                  <a:pos x="348" y="99"/>
                </a:cxn>
                <a:cxn ang="0">
                  <a:pos x="367" y="118"/>
                </a:cxn>
                <a:cxn ang="0">
                  <a:pos x="380" y="120"/>
                </a:cxn>
                <a:cxn ang="0">
                  <a:pos x="378" y="137"/>
                </a:cxn>
                <a:cxn ang="0">
                  <a:pos x="391" y="146"/>
                </a:cxn>
                <a:cxn ang="0">
                  <a:pos x="393" y="157"/>
                </a:cxn>
                <a:cxn ang="0">
                  <a:pos x="369" y="161"/>
                </a:cxn>
                <a:cxn ang="0">
                  <a:pos x="363" y="167"/>
                </a:cxn>
                <a:cxn ang="0">
                  <a:pos x="346" y="202"/>
                </a:cxn>
                <a:cxn ang="0">
                  <a:pos x="333" y="215"/>
                </a:cxn>
                <a:cxn ang="0">
                  <a:pos x="281" y="219"/>
                </a:cxn>
                <a:cxn ang="0">
                  <a:pos x="271" y="230"/>
                </a:cxn>
                <a:cxn ang="0">
                  <a:pos x="262" y="221"/>
                </a:cxn>
                <a:cxn ang="0">
                  <a:pos x="226" y="217"/>
                </a:cxn>
                <a:cxn ang="0">
                  <a:pos x="206" y="210"/>
                </a:cxn>
                <a:cxn ang="0">
                  <a:pos x="183" y="193"/>
                </a:cxn>
                <a:cxn ang="0">
                  <a:pos x="170" y="193"/>
                </a:cxn>
                <a:cxn ang="0">
                  <a:pos x="150" y="223"/>
                </a:cxn>
                <a:cxn ang="0">
                  <a:pos x="103" y="225"/>
                </a:cxn>
                <a:cxn ang="0">
                  <a:pos x="90" y="215"/>
                </a:cxn>
                <a:cxn ang="0">
                  <a:pos x="86" y="206"/>
                </a:cxn>
                <a:cxn ang="0">
                  <a:pos x="65" y="189"/>
                </a:cxn>
                <a:cxn ang="0">
                  <a:pos x="58" y="161"/>
                </a:cxn>
                <a:cxn ang="0">
                  <a:pos x="24" y="131"/>
                </a:cxn>
                <a:cxn ang="0">
                  <a:pos x="24" y="125"/>
                </a:cxn>
                <a:cxn ang="0">
                  <a:pos x="24" y="97"/>
                </a:cxn>
                <a:cxn ang="0">
                  <a:pos x="11" y="84"/>
                </a:cxn>
                <a:cxn ang="0">
                  <a:pos x="0" y="67"/>
                </a:cxn>
                <a:cxn ang="0">
                  <a:pos x="5" y="58"/>
                </a:cxn>
                <a:cxn ang="0">
                  <a:pos x="17" y="60"/>
                </a:cxn>
                <a:cxn ang="0">
                  <a:pos x="28" y="54"/>
                </a:cxn>
                <a:cxn ang="0">
                  <a:pos x="37" y="45"/>
                </a:cxn>
                <a:cxn ang="0">
                  <a:pos x="58" y="43"/>
                </a:cxn>
                <a:cxn ang="0">
                  <a:pos x="69" y="30"/>
                </a:cxn>
                <a:cxn ang="0">
                  <a:pos x="86" y="30"/>
                </a:cxn>
                <a:cxn ang="0">
                  <a:pos x="95" y="19"/>
                </a:cxn>
                <a:cxn ang="0">
                  <a:pos x="123" y="19"/>
                </a:cxn>
                <a:cxn ang="0">
                  <a:pos x="133" y="13"/>
                </a:cxn>
                <a:cxn ang="0">
                  <a:pos x="135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393" h="230">
                  <a:moveTo>
                    <a:pt x="163" y="2"/>
                  </a:moveTo>
                  <a:lnTo>
                    <a:pt x="163" y="13"/>
                  </a:lnTo>
                  <a:lnTo>
                    <a:pt x="174" y="17"/>
                  </a:lnTo>
                  <a:lnTo>
                    <a:pt x="174" y="4"/>
                  </a:lnTo>
                  <a:lnTo>
                    <a:pt x="189" y="9"/>
                  </a:lnTo>
                  <a:lnTo>
                    <a:pt x="193" y="22"/>
                  </a:lnTo>
                  <a:lnTo>
                    <a:pt x="215" y="26"/>
                  </a:lnTo>
                  <a:lnTo>
                    <a:pt x="228" y="39"/>
                  </a:lnTo>
                  <a:lnTo>
                    <a:pt x="243" y="37"/>
                  </a:lnTo>
                  <a:lnTo>
                    <a:pt x="247" y="45"/>
                  </a:lnTo>
                  <a:lnTo>
                    <a:pt x="243" y="56"/>
                  </a:lnTo>
                  <a:lnTo>
                    <a:pt x="253" y="67"/>
                  </a:lnTo>
                  <a:lnTo>
                    <a:pt x="262" y="84"/>
                  </a:lnTo>
                  <a:lnTo>
                    <a:pt x="275" y="92"/>
                  </a:lnTo>
                  <a:lnTo>
                    <a:pt x="294" y="88"/>
                  </a:lnTo>
                  <a:lnTo>
                    <a:pt x="294" y="69"/>
                  </a:lnTo>
                  <a:lnTo>
                    <a:pt x="309" y="71"/>
                  </a:lnTo>
                  <a:lnTo>
                    <a:pt x="329" y="77"/>
                  </a:lnTo>
                  <a:lnTo>
                    <a:pt x="324" y="90"/>
                  </a:lnTo>
                  <a:lnTo>
                    <a:pt x="331" y="101"/>
                  </a:lnTo>
                  <a:lnTo>
                    <a:pt x="348" y="99"/>
                  </a:lnTo>
                  <a:lnTo>
                    <a:pt x="367" y="118"/>
                  </a:lnTo>
                  <a:lnTo>
                    <a:pt x="380" y="120"/>
                  </a:lnTo>
                  <a:lnTo>
                    <a:pt x="378" y="137"/>
                  </a:lnTo>
                  <a:lnTo>
                    <a:pt x="391" y="146"/>
                  </a:lnTo>
                  <a:lnTo>
                    <a:pt x="393" y="157"/>
                  </a:lnTo>
                  <a:lnTo>
                    <a:pt x="369" y="161"/>
                  </a:lnTo>
                  <a:lnTo>
                    <a:pt x="363" y="167"/>
                  </a:lnTo>
                  <a:lnTo>
                    <a:pt x="346" y="202"/>
                  </a:lnTo>
                  <a:lnTo>
                    <a:pt x="333" y="215"/>
                  </a:lnTo>
                  <a:lnTo>
                    <a:pt x="281" y="219"/>
                  </a:lnTo>
                  <a:lnTo>
                    <a:pt x="271" y="230"/>
                  </a:lnTo>
                  <a:lnTo>
                    <a:pt x="262" y="221"/>
                  </a:lnTo>
                  <a:lnTo>
                    <a:pt x="226" y="217"/>
                  </a:lnTo>
                  <a:lnTo>
                    <a:pt x="206" y="210"/>
                  </a:lnTo>
                  <a:lnTo>
                    <a:pt x="183" y="193"/>
                  </a:lnTo>
                  <a:lnTo>
                    <a:pt x="170" y="193"/>
                  </a:lnTo>
                  <a:lnTo>
                    <a:pt x="150" y="223"/>
                  </a:lnTo>
                  <a:lnTo>
                    <a:pt x="103" y="225"/>
                  </a:lnTo>
                  <a:lnTo>
                    <a:pt x="90" y="215"/>
                  </a:lnTo>
                  <a:lnTo>
                    <a:pt x="86" y="206"/>
                  </a:lnTo>
                  <a:lnTo>
                    <a:pt x="65" y="189"/>
                  </a:lnTo>
                  <a:lnTo>
                    <a:pt x="58" y="161"/>
                  </a:lnTo>
                  <a:lnTo>
                    <a:pt x="24" y="131"/>
                  </a:lnTo>
                  <a:lnTo>
                    <a:pt x="24" y="125"/>
                  </a:lnTo>
                  <a:lnTo>
                    <a:pt x="24" y="97"/>
                  </a:lnTo>
                  <a:lnTo>
                    <a:pt x="11" y="84"/>
                  </a:lnTo>
                  <a:lnTo>
                    <a:pt x="0" y="67"/>
                  </a:lnTo>
                  <a:lnTo>
                    <a:pt x="5" y="58"/>
                  </a:lnTo>
                  <a:lnTo>
                    <a:pt x="17" y="60"/>
                  </a:lnTo>
                  <a:lnTo>
                    <a:pt x="28" y="54"/>
                  </a:lnTo>
                  <a:lnTo>
                    <a:pt x="37" y="45"/>
                  </a:lnTo>
                  <a:lnTo>
                    <a:pt x="58" y="43"/>
                  </a:lnTo>
                  <a:lnTo>
                    <a:pt x="69" y="30"/>
                  </a:lnTo>
                  <a:lnTo>
                    <a:pt x="86" y="30"/>
                  </a:lnTo>
                  <a:lnTo>
                    <a:pt x="95" y="19"/>
                  </a:lnTo>
                  <a:lnTo>
                    <a:pt x="123" y="19"/>
                  </a:lnTo>
                  <a:lnTo>
                    <a:pt x="133" y="13"/>
                  </a:lnTo>
                  <a:lnTo>
                    <a:pt x="135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0" name="Freeform 56"/>
            <p:cNvSpPr>
              <a:spLocks/>
            </p:cNvSpPr>
            <p:nvPr/>
          </p:nvSpPr>
          <p:spPr bwMode="auto">
            <a:xfrm>
              <a:off x="3441663" y="3447118"/>
              <a:ext cx="623888" cy="36512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13"/>
                </a:cxn>
                <a:cxn ang="0">
                  <a:pos x="174" y="17"/>
                </a:cxn>
                <a:cxn ang="0">
                  <a:pos x="174" y="4"/>
                </a:cxn>
                <a:cxn ang="0">
                  <a:pos x="189" y="9"/>
                </a:cxn>
                <a:cxn ang="0">
                  <a:pos x="193" y="22"/>
                </a:cxn>
                <a:cxn ang="0">
                  <a:pos x="215" y="26"/>
                </a:cxn>
                <a:cxn ang="0">
                  <a:pos x="228" y="39"/>
                </a:cxn>
                <a:cxn ang="0">
                  <a:pos x="243" y="37"/>
                </a:cxn>
                <a:cxn ang="0">
                  <a:pos x="247" y="45"/>
                </a:cxn>
                <a:cxn ang="0">
                  <a:pos x="243" y="56"/>
                </a:cxn>
                <a:cxn ang="0">
                  <a:pos x="253" y="67"/>
                </a:cxn>
                <a:cxn ang="0">
                  <a:pos x="262" y="84"/>
                </a:cxn>
                <a:cxn ang="0">
                  <a:pos x="275" y="92"/>
                </a:cxn>
                <a:cxn ang="0">
                  <a:pos x="294" y="88"/>
                </a:cxn>
                <a:cxn ang="0">
                  <a:pos x="294" y="69"/>
                </a:cxn>
                <a:cxn ang="0">
                  <a:pos x="309" y="71"/>
                </a:cxn>
                <a:cxn ang="0">
                  <a:pos x="329" y="77"/>
                </a:cxn>
                <a:cxn ang="0">
                  <a:pos x="324" y="90"/>
                </a:cxn>
                <a:cxn ang="0">
                  <a:pos x="331" y="101"/>
                </a:cxn>
                <a:cxn ang="0">
                  <a:pos x="348" y="99"/>
                </a:cxn>
                <a:cxn ang="0">
                  <a:pos x="367" y="118"/>
                </a:cxn>
                <a:cxn ang="0">
                  <a:pos x="380" y="120"/>
                </a:cxn>
                <a:cxn ang="0">
                  <a:pos x="378" y="137"/>
                </a:cxn>
                <a:cxn ang="0">
                  <a:pos x="391" y="146"/>
                </a:cxn>
                <a:cxn ang="0">
                  <a:pos x="393" y="157"/>
                </a:cxn>
                <a:cxn ang="0">
                  <a:pos x="369" y="161"/>
                </a:cxn>
                <a:cxn ang="0">
                  <a:pos x="363" y="167"/>
                </a:cxn>
                <a:cxn ang="0">
                  <a:pos x="346" y="202"/>
                </a:cxn>
                <a:cxn ang="0">
                  <a:pos x="333" y="215"/>
                </a:cxn>
                <a:cxn ang="0">
                  <a:pos x="281" y="219"/>
                </a:cxn>
                <a:cxn ang="0">
                  <a:pos x="271" y="230"/>
                </a:cxn>
                <a:cxn ang="0">
                  <a:pos x="262" y="221"/>
                </a:cxn>
                <a:cxn ang="0">
                  <a:pos x="226" y="217"/>
                </a:cxn>
                <a:cxn ang="0">
                  <a:pos x="206" y="210"/>
                </a:cxn>
                <a:cxn ang="0">
                  <a:pos x="183" y="193"/>
                </a:cxn>
                <a:cxn ang="0">
                  <a:pos x="170" y="193"/>
                </a:cxn>
                <a:cxn ang="0">
                  <a:pos x="150" y="223"/>
                </a:cxn>
                <a:cxn ang="0">
                  <a:pos x="103" y="225"/>
                </a:cxn>
                <a:cxn ang="0">
                  <a:pos x="90" y="215"/>
                </a:cxn>
                <a:cxn ang="0">
                  <a:pos x="86" y="206"/>
                </a:cxn>
                <a:cxn ang="0">
                  <a:pos x="65" y="189"/>
                </a:cxn>
                <a:cxn ang="0">
                  <a:pos x="58" y="161"/>
                </a:cxn>
                <a:cxn ang="0">
                  <a:pos x="24" y="131"/>
                </a:cxn>
                <a:cxn ang="0">
                  <a:pos x="24" y="125"/>
                </a:cxn>
                <a:cxn ang="0">
                  <a:pos x="24" y="97"/>
                </a:cxn>
                <a:cxn ang="0">
                  <a:pos x="11" y="84"/>
                </a:cxn>
                <a:cxn ang="0">
                  <a:pos x="0" y="67"/>
                </a:cxn>
                <a:cxn ang="0">
                  <a:pos x="5" y="58"/>
                </a:cxn>
                <a:cxn ang="0">
                  <a:pos x="17" y="60"/>
                </a:cxn>
                <a:cxn ang="0">
                  <a:pos x="28" y="54"/>
                </a:cxn>
                <a:cxn ang="0">
                  <a:pos x="37" y="45"/>
                </a:cxn>
                <a:cxn ang="0">
                  <a:pos x="58" y="43"/>
                </a:cxn>
                <a:cxn ang="0">
                  <a:pos x="69" y="30"/>
                </a:cxn>
                <a:cxn ang="0">
                  <a:pos x="86" y="30"/>
                </a:cxn>
                <a:cxn ang="0">
                  <a:pos x="95" y="19"/>
                </a:cxn>
                <a:cxn ang="0">
                  <a:pos x="123" y="19"/>
                </a:cxn>
                <a:cxn ang="0">
                  <a:pos x="133" y="13"/>
                </a:cxn>
                <a:cxn ang="0">
                  <a:pos x="135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393" h="230">
                  <a:moveTo>
                    <a:pt x="163" y="2"/>
                  </a:moveTo>
                  <a:lnTo>
                    <a:pt x="163" y="13"/>
                  </a:lnTo>
                  <a:lnTo>
                    <a:pt x="174" y="17"/>
                  </a:lnTo>
                  <a:lnTo>
                    <a:pt x="174" y="4"/>
                  </a:lnTo>
                  <a:lnTo>
                    <a:pt x="189" y="9"/>
                  </a:lnTo>
                  <a:lnTo>
                    <a:pt x="193" y="22"/>
                  </a:lnTo>
                  <a:lnTo>
                    <a:pt x="215" y="26"/>
                  </a:lnTo>
                  <a:lnTo>
                    <a:pt x="228" y="39"/>
                  </a:lnTo>
                  <a:lnTo>
                    <a:pt x="243" y="37"/>
                  </a:lnTo>
                  <a:lnTo>
                    <a:pt x="247" y="45"/>
                  </a:lnTo>
                  <a:lnTo>
                    <a:pt x="243" y="56"/>
                  </a:lnTo>
                  <a:lnTo>
                    <a:pt x="253" y="67"/>
                  </a:lnTo>
                  <a:lnTo>
                    <a:pt x="262" y="84"/>
                  </a:lnTo>
                  <a:lnTo>
                    <a:pt x="275" y="92"/>
                  </a:lnTo>
                  <a:lnTo>
                    <a:pt x="294" y="88"/>
                  </a:lnTo>
                  <a:lnTo>
                    <a:pt x="294" y="69"/>
                  </a:lnTo>
                  <a:lnTo>
                    <a:pt x="309" y="71"/>
                  </a:lnTo>
                  <a:lnTo>
                    <a:pt x="329" y="77"/>
                  </a:lnTo>
                  <a:lnTo>
                    <a:pt x="324" y="90"/>
                  </a:lnTo>
                  <a:lnTo>
                    <a:pt x="331" y="101"/>
                  </a:lnTo>
                  <a:lnTo>
                    <a:pt x="348" y="99"/>
                  </a:lnTo>
                  <a:lnTo>
                    <a:pt x="367" y="118"/>
                  </a:lnTo>
                  <a:lnTo>
                    <a:pt x="380" y="120"/>
                  </a:lnTo>
                  <a:lnTo>
                    <a:pt x="378" y="137"/>
                  </a:lnTo>
                  <a:lnTo>
                    <a:pt x="391" y="146"/>
                  </a:lnTo>
                  <a:lnTo>
                    <a:pt x="393" y="157"/>
                  </a:lnTo>
                  <a:lnTo>
                    <a:pt x="369" y="161"/>
                  </a:lnTo>
                  <a:lnTo>
                    <a:pt x="363" y="167"/>
                  </a:lnTo>
                  <a:lnTo>
                    <a:pt x="346" y="202"/>
                  </a:lnTo>
                  <a:lnTo>
                    <a:pt x="333" y="215"/>
                  </a:lnTo>
                  <a:lnTo>
                    <a:pt x="281" y="219"/>
                  </a:lnTo>
                  <a:lnTo>
                    <a:pt x="271" y="230"/>
                  </a:lnTo>
                  <a:lnTo>
                    <a:pt x="262" y="221"/>
                  </a:lnTo>
                  <a:lnTo>
                    <a:pt x="226" y="217"/>
                  </a:lnTo>
                  <a:lnTo>
                    <a:pt x="206" y="210"/>
                  </a:lnTo>
                  <a:lnTo>
                    <a:pt x="183" y="193"/>
                  </a:lnTo>
                  <a:lnTo>
                    <a:pt x="170" y="193"/>
                  </a:lnTo>
                  <a:lnTo>
                    <a:pt x="150" y="223"/>
                  </a:lnTo>
                  <a:lnTo>
                    <a:pt x="103" y="225"/>
                  </a:lnTo>
                  <a:lnTo>
                    <a:pt x="90" y="215"/>
                  </a:lnTo>
                  <a:lnTo>
                    <a:pt x="86" y="206"/>
                  </a:lnTo>
                  <a:lnTo>
                    <a:pt x="65" y="189"/>
                  </a:lnTo>
                  <a:lnTo>
                    <a:pt x="58" y="161"/>
                  </a:lnTo>
                  <a:lnTo>
                    <a:pt x="24" y="131"/>
                  </a:lnTo>
                  <a:lnTo>
                    <a:pt x="24" y="125"/>
                  </a:lnTo>
                  <a:lnTo>
                    <a:pt x="24" y="97"/>
                  </a:lnTo>
                  <a:lnTo>
                    <a:pt x="11" y="84"/>
                  </a:lnTo>
                  <a:lnTo>
                    <a:pt x="0" y="67"/>
                  </a:lnTo>
                  <a:lnTo>
                    <a:pt x="5" y="58"/>
                  </a:lnTo>
                  <a:lnTo>
                    <a:pt x="17" y="60"/>
                  </a:lnTo>
                  <a:lnTo>
                    <a:pt x="28" y="54"/>
                  </a:lnTo>
                  <a:lnTo>
                    <a:pt x="37" y="45"/>
                  </a:lnTo>
                  <a:lnTo>
                    <a:pt x="58" y="43"/>
                  </a:lnTo>
                  <a:lnTo>
                    <a:pt x="69" y="30"/>
                  </a:lnTo>
                  <a:lnTo>
                    <a:pt x="86" y="30"/>
                  </a:lnTo>
                  <a:lnTo>
                    <a:pt x="95" y="19"/>
                  </a:lnTo>
                  <a:lnTo>
                    <a:pt x="123" y="19"/>
                  </a:lnTo>
                  <a:lnTo>
                    <a:pt x="133" y="13"/>
                  </a:lnTo>
                  <a:lnTo>
                    <a:pt x="135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solidFill>
              <a:srgbClr val="0A6482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1" name="Freeform 57"/>
            <p:cNvSpPr>
              <a:spLocks/>
            </p:cNvSpPr>
            <p:nvPr/>
          </p:nvSpPr>
          <p:spPr bwMode="auto">
            <a:xfrm>
              <a:off x="3871875" y="3693180"/>
              <a:ext cx="544513" cy="258762"/>
            </a:xfrm>
            <a:custGeom>
              <a:avLst/>
              <a:gdLst/>
              <a:ahLst/>
              <a:cxnLst>
                <a:cxn ang="0">
                  <a:pos x="321" y="96"/>
                </a:cxn>
                <a:cxn ang="0">
                  <a:pos x="306" y="105"/>
                </a:cxn>
                <a:cxn ang="0">
                  <a:pos x="293" y="92"/>
                </a:cxn>
                <a:cxn ang="0">
                  <a:pos x="261" y="94"/>
                </a:cxn>
                <a:cxn ang="0">
                  <a:pos x="233" y="98"/>
                </a:cxn>
                <a:cxn ang="0">
                  <a:pos x="203" y="130"/>
                </a:cxn>
                <a:cxn ang="0">
                  <a:pos x="184" y="133"/>
                </a:cxn>
                <a:cxn ang="0">
                  <a:pos x="175" y="128"/>
                </a:cxn>
                <a:cxn ang="0">
                  <a:pos x="152" y="133"/>
                </a:cxn>
                <a:cxn ang="0">
                  <a:pos x="130" y="141"/>
                </a:cxn>
                <a:cxn ang="0">
                  <a:pos x="120" y="141"/>
                </a:cxn>
                <a:cxn ang="0">
                  <a:pos x="115" y="158"/>
                </a:cxn>
                <a:cxn ang="0">
                  <a:pos x="70" y="163"/>
                </a:cxn>
                <a:cxn ang="0">
                  <a:pos x="38" y="154"/>
                </a:cxn>
                <a:cxn ang="0">
                  <a:pos x="23" y="141"/>
                </a:cxn>
                <a:cxn ang="0">
                  <a:pos x="6" y="111"/>
                </a:cxn>
                <a:cxn ang="0">
                  <a:pos x="0" y="75"/>
                </a:cxn>
                <a:cxn ang="0">
                  <a:pos x="10" y="64"/>
                </a:cxn>
                <a:cxn ang="0">
                  <a:pos x="62" y="60"/>
                </a:cxn>
                <a:cxn ang="0">
                  <a:pos x="75" y="47"/>
                </a:cxn>
                <a:cxn ang="0">
                  <a:pos x="92" y="12"/>
                </a:cxn>
                <a:cxn ang="0">
                  <a:pos x="98" y="6"/>
                </a:cxn>
                <a:cxn ang="0">
                  <a:pos x="122" y="2"/>
                </a:cxn>
                <a:cxn ang="0">
                  <a:pos x="130" y="12"/>
                </a:cxn>
                <a:cxn ang="0">
                  <a:pos x="152" y="10"/>
                </a:cxn>
                <a:cxn ang="0">
                  <a:pos x="163" y="0"/>
                </a:cxn>
                <a:cxn ang="0">
                  <a:pos x="175" y="2"/>
                </a:cxn>
                <a:cxn ang="0">
                  <a:pos x="184" y="17"/>
                </a:cxn>
                <a:cxn ang="0">
                  <a:pos x="180" y="32"/>
                </a:cxn>
                <a:cxn ang="0">
                  <a:pos x="212" y="34"/>
                </a:cxn>
                <a:cxn ang="0">
                  <a:pos x="221" y="19"/>
                </a:cxn>
                <a:cxn ang="0">
                  <a:pos x="276" y="15"/>
                </a:cxn>
                <a:cxn ang="0">
                  <a:pos x="285" y="6"/>
                </a:cxn>
                <a:cxn ang="0">
                  <a:pos x="300" y="8"/>
                </a:cxn>
                <a:cxn ang="0">
                  <a:pos x="317" y="19"/>
                </a:cxn>
                <a:cxn ang="0">
                  <a:pos x="343" y="36"/>
                </a:cxn>
                <a:cxn ang="0">
                  <a:pos x="334" y="40"/>
                </a:cxn>
                <a:cxn ang="0">
                  <a:pos x="336" y="68"/>
                </a:cxn>
                <a:cxn ang="0">
                  <a:pos x="324" y="77"/>
                </a:cxn>
                <a:cxn ang="0">
                  <a:pos x="321" y="96"/>
                </a:cxn>
              </a:cxnLst>
              <a:rect l="0" t="0" r="r" b="b"/>
              <a:pathLst>
                <a:path w="343" h="163">
                  <a:moveTo>
                    <a:pt x="321" y="96"/>
                  </a:moveTo>
                  <a:lnTo>
                    <a:pt x="306" y="105"/>
                  </a:lnTo>
                  <a:lnTo>
                    <a:pt x="293" y="92"/>
                  </a:lnTo>
                  <a:lnTo>
                    <a:pt x="261" y="94"/>
                  </a:lnTo>
                  <a:lnTo>
                    <a:pt x="233" y="98"/>
                  </a:lnTo>
                  <a:lnTo>
                    <a:pt x="203" y="130"/>
                  </a:lnTo>
                  <a:lnTo>
                    <a:pt x="184" y="133"/>
                  </a:lnTo>
                  <a:lnTo>
                    <a:pt x="175" y="128"/>
                  </a:lnTo>
                  <a:lnTo>
                    <a:pt x="152" y="133"/>
                  </a:lnTo>
                  <a:lnTo>
                    <a:pt x="130" y="141"/>
                  </a:lnTo>
                  <a:lnTo>
                    <a:pt x="120" y="141"/>
                  </a:lnTo>
                  <a:lnTo>
                    <a:pt x="115" y="158"/>
                  </a:lnTo>
                  <a:lnTo>
                    <a:pt x="70" y="163"/>
                  </a:lnTo>
                  <a:lnTo>
                    <a:pt x="38" y="154"/>
                  </a:lnTo>
                  <a:lnTo>
                    <a:pt x="23" y="141"/>
                  </a:lnTo>
                  <a:lnTo>
                    <a:pt x="6" y="111"/>
                  </a:lnTo>
                  <a:lnTo>
                    <a:pt x="0" y="75"/>
                  </a:lnTo>
                  <a:lnTo>
                    <a:pt x="10" y="64"/>
                  </a:lnTo>
                  <a:lnTo>
                    <a:pt x="62" y="60"/>
                  </a:lnTo>
                  <a:lnTo>
                    <a:pt x="75" y="47"/>
                  </a:lnTo>
                  <a:lnTo>
                    <a:pt x="92" y="12"/>
                  </a:lnTo>
                  <a:lnTo>
                    <a:pt x="98" y="6"/>
                  </a:lnTo>
                  <a:lnTo>
                    <a:pt x="122" y="2"/>
                  </a:lnTo>
                  <a:lnTo>
                    <a:pt x="130" y="12"/>
                  </a:lnTo>
                  <a:lnTo>
                    <a:pt x="152" y="10"/>
                  </a:lnTo>
                  <a:lnTo>
                    <a:pt x="163" y="0"/>
                  </a:lnTo>
                  <a:lnTo>
                    <a:pt x="175" y="2"/>
                  </a:lnTo>
                  <a:lnTo>
                    <a:pt x="184" y="17"/>
                  </a:lnTo>
                  <a:lnTo>
                    <a:pt x="180" y="32"/>
                  </a:lnTo>
                  <a:lnTo>
                    <a:pt x="212" y="34"/>
                  </a:lnTo>
                  <a:lnTo>
                    <a:pt x="221" y="19"/>
                  </a:lnTo>
                  <a:lnTo>
                    <a:pt x="276" y="15"/>
                  </a:lnTo>
                  <a:lnTo>
                    <a:pt x="285" y="6"/>
                  </a:lnTo>
                  <a:lnTo>
                    <a:pt x="300" y="8"/>
                  </a:lnTo>
                  <a:lnTo>
                    <a:pt x="317" y="19"/>
                  </a:lnTo>
                  <a:lnTo>
                    <a:pt x="343" y="36"/>
                  </a:lnTo>
                  <a:lnTo>
                    <a:pt x="334" y="40"/>
                  </a:lnTo>
                  <a:lnTo>
                    <a:pt x="336" y="68"/>
                  </a:lnTo>
                  <a:lnTo>
                    <a:pt x="324" y="77"/>
                  </a:lnTo>
                  <a:lnTo>
                    <a:pt x="321" y="9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2" name="Freeform 58"/>
            <p:cNvSpPr>
              <a:spLocks/>
            </p:cNvSpPr>
            <p:nvPr/>
          </p:nvSpPr>
          <p:spPr bwMode="auto">
            <a:xfrm>
              <a:off x="3871875" y="3693180"/>
              <a:ext cx="544513" cy="258762"/>
            </a:xfrm>
            <a:custGeom>
              <a:avLst/>
              <a:gdLst/>
              <a:ahLst/>
              <a:cxnLst>
                <a:cxn ang="0">
                  <a:pos x="321" y="96"/>
                </a:cxn>
                <a:cxn ang="0">
                  <a:pos x="306" y="105"/>
                </a:cxn>
                <a:cxn ang="0">
                  <a:pos x="293" y="92"/>
                </a:cxn>
                <a:cxn ang="0">
                  <a:pos x="261" y="94"/>
                </a:cxn>
                <a:cxn ang="0">
                  <a:pos x="233" y="98"/>
                </a:cxn>
                <a:cxn ang="0">
                  <a:pos x="203" y="130"/>
                </a:cxn>
                <a:cxn ang="0">
                  <a:pos x="184" y="133"/>
                </a:cxn>
                <a:cxn ang="0">
                  <a:pos x="175" y="128"/>
                </a:cxn>
                <a:cxn ang="0">
                  <a:pos x="152" y="133"/>
                </a:cxn>
                <a:cxn ang="0">
                  <a:pos x="130" y="141"/>
                </a:cxn>
                <a:cxn ang="0">
                  <a:pos x="120" y="141"/>
                </a:cxn>
                <a:cxn ang="0">
                  <a:pos x="115" y="158"/>
                </a:cxn>
                <a:cxn ang="0">
                  <a:pos x="70" y="163"/>
                </a:cxn>
                <a:cxn ang="0">
                  <a:pos x="38" y="154"/>
                </a:cxn>
                <a:cxn ang="0">
                  <a:pos x="23" y="141"/>
                </a:cxn>
                <a:cxn ang="0">
                  <a:pos x="6" y="111"/>
                </a:cxn>
                <a:cxn ang="0">
                  <a:pos x="0" y="75"/>
                </a:cxn>
                <a:cxn ang="0">
                  <a:pos x="10" y="64"/>
                </a:cxn>
                <a:cxn ang="0">
                  <a:pos x="62" y="60"/>
                </a:cxn>
                <a:cxn ang="0">
                  <a:pos x="75" y="47"/>
                </a:cxn>
                <a:cxn ang="0">
                  <a:pos x="92" y="12"/>
                </a:cxn>
                <a:cxn ang="0">
                  <a:pos x="98" y="6"/>
                </a:cxn>
                <a:cxn ang="0">
                  <a:pos x="122" y="2"/>
                </a:cxn>
                <a:cxn ang="0">
                  <a:pos x="130" y="12"/>
                </a:cxn>
                <a:cxn ang="0">
                  <a:pos x="152" y="10"/>
                </a:cxn>
                <a:cxn ang="0">
                  <a:pos x="163" y="0"/>
                </a:cxn>
                <a:cxn ang="0">
                  <a:pos x="175" y="2"/>
                </a:cxn>
                <a:cxn ang="0">
                  <a:pos x="184" y="17"/>
                </a:cxn>
                <a:cxn ang="0">
                  <a:pos x="180" y="32"/>
                </a:cxn>
                <a:cxn ang="0">
                  <a:pos x="212" y="34"/>
                </a:cxn>
                <a:cxn ang="0">
                  <a:pos x="221" y="19"/>
                </a:cxn>
                <a:cxn ang="0">
                  <a:pos x="276" y="15"/>
                </a:cxn>
                <a:cxn ang="0">
                  <a:pos x="285" y="6"/>
                </a:cxn>
                <a:cxn ang="0">
                  <a:pos x="300" y="8"/>
                </a:cxn>
                <a:cxn ang="0">
                  <a:pos x="317" y="19"/>
                </a:cxn>
                <a:cxn ang="0">
                  <a:pos x="343" y="36"/>
                </a:cxn>
                <a:cxn ang="0">
                  <a:pos x="334" y="40"/>
                </a:cxn>
                <a:cxn ang="0">
                  <a:pos x="336" y="68"/>
                </a:cxn>
                <a:cxn ang="0">
                  <a:pos x="324" y="77"/>
                </a:cxn>
                <a:cxn ang="0">
                  <a:pos x="321" y="96"/>
                </a:cxn>
              </a:cxnLst>
              <a:rect l="0" t="0" r="r" b="b"/>
              <a:pathLst>
                <a:path w="343" h="163">
                  <a:moveTo>
                    <a:pt x="321" y="96"/>
                  </a:moveTo>
                  <a:lnTo>
                    <a:pt x="306" y="105"/>
                  </a:lnTo>
                  <a:lnTo>
                    <a:pt x="293" y="92"/>
                  </a:lnTo>
                  <a:lnTo>
                    <a:pt x="261" y="94"/>
                  </a:lnTo>
                  <a:lnTo>
                    <a:pt x="233" y="98"/>
                  </a:lnTo>
                  <a:lnTo>
                    <a:pt x="203" y="130"/>
                  </a:lnTo>
                  <a:lnTo>
                    <a:pt x="184" y="133"/>
                  </a:lnTo>
                  <a:lnTo>
                    <a:pt x="175" y="128"/>
                  </a:lnTo>
                  <a:lnTo>
                    <a:pt x="152" y="133"/>
                  </a:lnTo>
                  <a:lnTo>
                    <a:pt x="130" y="141"/>
                  </a:lnTo>
                  <a:lnTo>
                    <a:pt x="120" y="141"/>
                  </a:lnTo>
                  <a:lnTo>
                    <a:pt x="115" y="158"/>
                  </a:lnTo>
                  <a:lnTo>
                    <a:pt x="70" y="163"/>
                  </a:lnTo>
                  <a:lnTo>
                    <a:pt x="38" y="154"/>
                  </a:lnTo>
                  <a:lnTo>
                    <a:pt x="23" y="141"/>
                  </a:lnTo>
                  <a:lnTo>
                    <a:pt x="6" y="111"/>
                  </a:lnTo>
                  <a:lnTo>
                    <a:pt x="0" y="75"/>
                  </a:lnTo>
                  <a:lnTo>
                    <a:pt x="10" y="64"/>
                  </a:lnTo>
                  <a:lnTo>
                    <a:pt x="62" y="60"/>
                  </a:lnTo>
                  <a:lnTo>
                    <a:pt x="75" y="47"/>
                  </a:lnTo>
                  <a:lnTo>
                    <a:pt x="92" y="12"/>
                  </a:lnTo>
                  <a:lnTo>
                    <a:pt x="98" y="6"/>
                  </a:lnTo>
                  <a:lnTo>
                    <a:pt x="122" y="2"/>
                  </a:lnTo>
                  <a:lnTo>
                    <a:pt x="130" y="12"/>
                  </a:lnTo>
                  <a:lnTo>
                    <a:pt x="152" y="10"/>
                  </a:lnTo>
                  <a:lnTo>
                    <a:pt x="163" y="0"/>
                  </a:lnTo>
                  <a:lnTo>
                    <a:pt x="175" y="2"/>
                  </a:lnTo>
                  <a:lnTo>
                    <a:pt x="184" y="17"/>
                  </a:lnTo>
                  <a:lnTo>
                    <a:pt x="180" y="32"/>
                  </a:lnTo>
                  <a:lnTo>
                    <a:pt x="212" y="34"/>
                  </a:lnTo>
                  <a:lnTo>
                    <a:pt x="221" y="19"/>
                  </a:lnTo>
                  <a:lnTo>
                    <a:pt x="276" y="15"/>
                  </a:lnTo>
                  <a:lnTo>
                    <a:pt x="285" y="6"/>
                  </a:lnTo>
                  <a:lnTo>
                    <a:pt x="300" y="8"/>
                  </a:lnTo>
                  <a:lnTo>
                    <a:pt x="317" y="19"/>
                  </a:lnTo>
                  <a:lnTo>
                    <a:pt x="343" y="36"/>
                  </a:lnTo>
                  <a:lnTo>
                    <a:pt x="334" y="40"/>
                  </a:lnTo>
                  <a:lnTo>
                    <a:pt x="336" y="68"/>
                  </a:lnTo>
                  <a:lnTo>
                    <a:pt x="324" y="77"/>
                  </a:lnTo>
                  <a:lnTo>
                    <a:pt x="321" y="96"/>
                  </a:lnTo>
                  <a:close/>
                </a:path>
              </a:pathLst>
            </a:custGeom>
            <a:solidFill>
              <a:srgbClr val="0A6482"/>
            </a:solidFill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fr-FR" sz="1600" b="1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553" name="Freeform 59"/>
            <p:cNvSpPr>
              <a:spLocks/>
            </p:cNvSpPr>
            <p:nvPr/>
          </p:nvSpPr>
          <p:spPr bwMode="auto">
            <a:xfrm>
              <a:off x="3792500" y="3839230"/>
              <a:ext cx="674688" cy="411162"/>
            </a:xfrm>
            <a:custGeom>
              <a:avLst/>
              <a:gdLst/>
              <a:ahLst/>
              <a:cxnLst>
                <a:cxn ang="0">
                  <a:pos x="32" y="195"/>
                </a:cxn>
                <a:cxn ang="0">
                  <a:pos x="26" y="191"/>
                </a:cxn>
                <a:cxn ang="0">
                  <a:pos x="17" y="171"/>
                </a:cxn>
                <a:cxn ang="0">
                  <a:pos x="11" y="154"/>
                </a:cxn>
                <a:cxn ang="0">
                  <a:pos x="0" y="135"/>
                </a:cxn>
                <a:cxn ang="0">
                  <a:pos x="5" y="131"/>
                </a:cxn>
                <a:cxn ang="0">
                  <a:pos x="32" y="120"/>
                </a:cxn>
                <a:cxn ang="0">
                  <a:pos x="41" y="94"/>
                </a:cxn>
                <a:cxn ang="0">
                  <a:pos x="39" y="68"/>
                </a:cxn>
                <a:cxn ang="0">
                  <a:pos x="54" y="71"/>
                </a:cxn>
                <a:cxn ang="0">
                  <a:pos x="65" y="66"/>
                </a:cxn>
                <a:cxn ang="0">
                  <a:pos x="73" y="49"/>
                </a:cxn>
                <a:cxn ang="0">
                  <a:pos x="88" y="62"/>
                </a:cxn>
                <a:cxn ang="0">
                  <a:pos x="120" y="71"/>
                </a:cxn>
                <a:cxn ang="0">
                  <a:pos x="165" y="66"/>
                </a:cxn>
                <a:cxn ang="0">
                  <a:pos x="170" y="49"/>
                </a:cxn>
                <a:cxn ang="0">
                  <a:pos x="180" y="49"/>
                </a:cxn>
                <a:cxn ang="0">
                  <a:pos x="202" y="41"/>
                </a:cxn>
                <a:cxn ang="0">
                  <a:pos x="225" y="36"/>
                </a:cxn>
                <a:cxn ang="0">
                  <a:pos x="234" y="41"/>
                </a:cxn>
                <a:cxn ang="0">
                  <a:pos x="253" y="38"/>
                </a:cxn>
                <a:cxn ang="0">
                  <a:pos x="283" y="6"/>
                </a:cxn>
                <a:cxn ang="0">
                  <a:pos x="311" y="2"/>
                </a:cxn>
                <a:cxn ang="0">
                  <a:pos x="343" y="0"/>
                </a:cxn>
                <a:cxn ang="0">
                  <a:pos x="356" y="13"/>
                </a:cxn>
                <a:cxn ang="0">
                  <a:pos x="371" y="4"/>
                </a:cxn>
                <a:cxn ang="0">
                  <a:pos x="384" y="4"/>
                </a:cxn>
                <a:cxn ang="0">
                  <a:pos x="395" y="26"/>
                </a:cxn>
                <a:cxn ang="0">
                  <a:pos x="421" y="28"/>
                </a:cxn>
                <a:cxn ang="0">
                  <a:pos x="425" y="41"/>
                </a:cxn>
                <a:cxn ang="0">
                  <a:pos x="412" y="64"/>
                </a:cxn>
                <a:cxn ang="0">
                  <a:pos x="391" y="68"/>
                </a:cxn>
                <a:cxn ang="0">
                  <a:pos x="369" y="90"/>
                </a:cxn>
                <a:cxn ang="0">
                  <a:pos x="367" y="105"/>
                </a:cxn>
                <a:cxn ang="0">
                  <a:pos x="337" y="139"/>
                </a:cxn>
                <a:cxn ang="0">
                  <a:pos x="326" y="171"/>
                </a:cxn>
                <a:cxn ang="0">
                  <a:pos x="316" y="197"/>
                </a:cxn>
                <a:cxn ang="0">
                  <a:pos x="296" y="204"/>
                </a:cxn>
                <a:cxn ang="0">
                  <a:pos x="288" y="217"/>
                </a:cxn>
                <a:cxn ang="0">
                  <a:pos x="260" y="219"/>
                </a:cxn>
                <a:cxn ang="0">
                  <a:pos x="243" y="221"/>
                </a:cxn>
                <a:cxn ang="0">
                  <a:pos x="230" y="210"/>
                </a:cxn>
                <a:cxn ang="0">
                  <a:pos x="213" y="212"/>
                </a:cxn>
                <a:cxn ang="0">
                  <a:pos x="198" y="232"/>
                </a:cxn>
                <a:cxn ang="0">
                  <a:pos x="165" y="238"/>
                </a:cxn>
                <a:cxn ang="0">
                  <a:pos x="161" y="238"/>
                </a:cxn>
                <a:cxn ang="0">
                  <a:pos x="144" y="259"/>
                </a:cxn>
                <a:cxn ang="0">
                  <a:pos x="118" y="255"/>
                </a:cxn>
                <a:cxn ang="0">
                  <a:pos x="99" y="247"/>
                </a:cxn>
                <a:cxn ang="0">
                  <a:pos x="84" y="232"/>
                </a:cxn>
                <a:cxn ang="0">
                  <a:pos x="65" y="227"/>
                </a:cxn>
                <a:cxn ang="0">
                  <a:pos x="54" y="206"/>
                </a:cxn>
                <a:cxn ang="0">
                  <a:pos x="43" y="199"/>
                </a:cxn>
                <a:cxn ang="0">
                  <a:pos x="32" y="195"/>
                </a:cxn>
              </a:cxnLst>
              <a:rect l="0" t="0" r="r" b="b"/>
              <a:pathLst>
                <a:path w="425" h="259">
                  <a:moveTo>
                    <a:pt x="32" y="195"/>
                  </a:moveTo>
                  <a:lnTo>
                    <a:pt x="26" y="191"/>
                  </a:lnTo>
                  <a:lnTo>
                    <a:pt x="17" y="171"/>
                  </a:lnTo>
                  <a:lnTo>
                    <a:pt x="11" y="154"/>
                  </a:lnTo>
                  <a:lnTo>
                    <a:pt x="0" y="135"/>
                  </a:lnTo>
                  <a:lnTo>
                    <a:pt x="5" y="131"/>
                  </a:lnTo>
                  <a:lnTo>
                    <a:pt x="32" y="120"/>
                  </a:lnTo>
                  <a:lnTo>
                    <a:pt x="41" y="94"/>
                  </a:lnTo>
                  <a:lnTo>
                    <a:pt x="39" y="68"/>
                  </a:lnTo>
                  <a:lnTo>
                    <a:pt x="54" y="71"/>
                  </a:lnTo>
                  <a:lnTo>
                    <a:pt x="65" y="66"/>
                  </a:lnTo>
                  <a:lnTo>
                    <a:pt x="73" y="49"/>
                  </a:lnTo>
                  <a:lnTo>
                    <a:pt x="88" y="62"/>
                  </a:lnTo>
                  <a:lnTo>
                    <a:pt x="120" y="71"/>
                  </a:lnTo>
                  <a:lnTo>
                    <a:pt x="165" y="66"/>
                  </a:lnTo>
                  <a:lnTo>
                    <a:pt x="170" y="49"/>
                  </a:lnTo>
                  <a:lnTo>
                    <a:pt x="180" y="49"/>
                  </a:lnTo>
                  <a:lnTo>
                    <a:pt x="202" y="41"/>
                  </a:lnTo>
                  <a:lnTo>
                    <a:pt x="225" y="36"/>
                  </a:lnTo>
                  <a:lnTo>
                    <a:pt x="234" y="41"/>
                  </a:lnTo>
                  <a:lnTo>
                    <a:pt x="253" y="38"/>
                  </a:lnTo>
                  <a:lnTo>
                    <a:pt x="283" y="6"/>
                  </a:lnTo>
                  <a:lnTo>
                    <a:pt x="311" y="2"/>
                  </a:lnTo>
                  <a:lnTo>
                    <a:pt x="343" y="0"/>
                  </a:lnTo>
                  <a:lnTo>
                    <a:pt x="356" y="13"/>
                  </a:lnTo>
                  <a:lnTo>
                    <a:pt x="371" y="4"/>
                  </a:lnTo>
                  <a:lnTo>
                    <a:pt x="384" y="4"/>
                  </a:lnTo>
                  <a:lnTo>
                    <a:pt x="395" y="26"/>
                  </a:lnTo>
                  <a:lnTo>
                    <a:pt x="421" y="28"/>
                  </a:lnTo>
                  <a:lnTo>
                    <a:pt x="425" y="41"/>
                  </a:lnTo>
                  <a:lnTo>
                    <a:pt x="412" y="64"/>
                  </a:lnTo>
                  <a:lnTo>
                    <a:pt x="391" y="68"/>
                  </a:lnTo>
                  <a:lnTo>
                    <a:pt x="369" y="90"/>
                  </a:lnTo>
                  <a:lnTo>
                    <a:pt x="367" y="105"/>
                  </a:lnTo>
                  <a:lnTo>
                    <a:pt x="337" y="139"/>
                  </a:lnTo>
                  <a:lnTo>
                    <a:pt x="326" y="171"/>
                  </a:lnTo>
                  <a:lnTo>
                    <a:pt x="316" y="197"/>
                  </a:lnTo>
                  <a:lnTo>
                    <a:pt x="296" y="204"/>
                  </a:lnTo>
                  <a:lnTo>
                    <a:pt x="288" y="217"/>
                  </a:lnTo>
                  <a:lnTo>
                    <a:pt x="260" y="219"/>
                  </a:lnTo>
                  <a:lnTo>
                    <a:pt x="243" y="221"/>
                  </a:lnTo>
                  <a:lnTo>
                    <a:pt x="230" y="210"/>
                  </a:lnTo>
                  <a:lnTo>
                    <a:pt x="213" y="212"/>
                  </a:lnTo>
                  <a:lnTo>
                    <a:pt x="198" y="232"/>
                  </a:lnTo>
                  <a:lnTo>
                    <a:pt x="165" y="238"/>
                  </a:lnTo>
                  <a:lnTo>
                    <a:pt x="161" y="238"/>
                  </a:lnTo>
                  <a:lnTo>
                    <a:pt x="144" y="259"/>
                  </a:lnTo>
                  <a:lnTo>
                    <a:pt x="118" y="255"/>
                  </a:lnTo>
                  <a:lnTo>
                    <a:pt x="99" y="247"/>
                  </a:lnTo>
                  <a:lnTo>
                    <a:pt x="84" y="232"/>
                  </a:lnTo>
                  <a:lnTo>
                    <a:pt x="65" y="227"/>
                  </a:lnTo>
                  <a:lnTo>
                    <a:pt x="54" y="206"/>
                  </a:lnTo>
                  <a:lnTo>
                    <a:pt x="43" y="199"/>
                  </a:lnTo>
                  <a:lnTo>
                    <a:pt x="32" y="19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4" name="Freeform 60"/>
            <p:cNvSpPr>
              <a:spLocks/>
            </p:cNvSpPr>
            <p:nvPr/>
          </p:nvSpPr>
          <p:spPr bwMode="auto">
            <a:xfrm>
              <a:off x="3792500" y="3848195"/>
              <a:ext cx="674688" cy="411162"/>
            </a:xfrm>
            <a:custGeom>
              <a:avLst/>
              <a:gdLst/>
              <a:ahLst/>
              <a:cxnLst>
                <a:cxn ang="0">
                  <a:pos x="32" y="195"/>
                </a:cxn>
                <a:cxn ang="0">
                  <a:pos x="26" y="191"/>
                </a:cxn>
                <a:cxn ang="0">
                  <a:pos x="17" y="171"/>
                </a:cxn>
                <a:cxn ang="0">
                  <a:pos x="11" y="154"/>
                </a:cxn>
                <a:cxn ang="0">
                  <a:pos x="0" y="135"/>
                </a:cxn>
                <a:cxn ang="0">
                  <a:pos x="5" y="131"/>
                </a:cxn>
                <a:cxn ang="0">
                  <a:pos x="32" y="120"/>
                </a:cxn>
                <a:cxn ang="0">
                  <a:pos x="41" y="94"/>
                </a:cxn>
                <a:cxn ang="0">
                  <a:pos x="39" y="68"/>
                </a:cxn>
                <a:cxn ang="0">
                  <a:pos x="54" y="71"/>
                </a:cxn>
                <a:cxn ang="0">
                  <a:pos x="65" y="66"/>
                </a:cxn>
                <a:cxn ang="0">
                  <a:pos x="73" y="49"/>
                </a:cxn>
                <a:cxn ang="0">
                  <a:pos x="88" y="62"/>
                </a:cxn>
                <a:cxn ang="0">
                  <a:pos x="120" y="71"/>
                </a:cxn>
                <a:cxn ang="0">
                  <a:pos x="165" y="66"/>
                </a:cxn>
                <a:cxn ang="0">
                  <a:pos x="170" y="49"/>
                </a:cxn>
                <a:cxn ang="0">
                  <a:pos x="180" y="49"/>
                </a:cxn>
                <a:cxn ang="0">
                  <a:pos x="202" y="41"/>
                </a:cxn>
                <a:cxn ang="0">
                  <a:pos x="225" y="36"/>
                </a:cxn>
                <a:cxn ang="0">
                  <a:pos x="234" y="41"/>
                </a:cxn>
                <a:cxn ang="0">
                  <a:pos x="253" y="38"/>
                </a:cxn>
                <a:cxn ang="0">
                  <a:pos x="283" y="6"/>
                </a:cxn>
                <a:cxn ang="0">
                  <a:pos x="311" y="2"/>
                </a:cxn>
                <a:cxn ang="0">
                  <a:pos x="343" y="0"/>
                </a:cxn>
                <a:cxn ang="0">
                  <a:pos x="356" y="13"/>
                </a:cxn>
                <a:cxn ang="0">
                  <a:pos x="371" y="4"/>
                </a:cxn>
                <a:cxn ang="0">
                  <a:pos x="384" y="4"/>
                </a:cxn>
                <a:cxn ang="0">
                  <a:pos x="395" y="26"/>
                </a:cxn>
                <a:cxn ang="0">
                  <a:pos x="421" y="28"/>
                </a:cxn>
                <a:cxn ang="0">
                  <a:pos x="425" y="41"/>
                </a:cxn>
                <a:cxn ang="0">
                  <a:pos x="412" y="64"/>
                </a:cxn>
                <a:cxn ang="0">
                  <a:pos x="391" y="68"/>
                </a:cxn>
                <a:cxn ang="0">
                  <a:pos x="369" y="90"/>
                </a:cxn>
                <a:cxn ang="0">
                  <a:pos x="367" y="105"/>
                </a:cxn>
                <a:cxn ang="0">
                  <a:pos x="337" y="139"/>
                </a:cxn>
                <a:cxn ang="0">
                  <a:pos x="326" y="171"/>
                </a:cxn>
                <a:cxn ang="0">
                  <a:pos x="316" y="197"/>
                </a:cxn>
                <a:cxn ang="0">
                  <a:pos x="296" y="204"/>
                </a:cxn>
                <a:cxn ang="0">
                  <a:pos x="288" y="217"/>
                </a:cxn>
                <a:cxn ang="0">
                  <a:pos x="260" y="219"/>
                </a:cxn>
                <a:cxn ang="0">
                  <a:pos x="243" y="221"/>
                </a:cxn>
                <a:cxn ang="0">
                  <a:pos x="230" y="210"/>
                </a:cxn>
                <a:cxn ang="0">
                  <a:pos x="213" y="212"/>
                </a:cxn>
                <a:cxn ang="0">
                  <a:pos x="198" y="232"/>
                </a:cxn>
                <a:cxn ang="0">
                  <a:pos x="165" y="238"/>
                </a:cxn>
                <a:cxn ang="0">
                  <a:pos x="161" y="238"/>
                </a:cxn>
                <a:cxn ang="0">
                  <a:pos x="144" y="259"/>
                </a:cxn>
                <a:cxn ang="0">
                  <a:pos x="118" y="255"/>
                </a:cxn>
                <a:cxn ang="0">
                  <a:pos x="99" y="247"/>
                </a:cxn>
                <a:cxn ang="0">
                  <a:pos x="84" y="232"/>
                </a:cxn>
                <a:cxn ang="0">
                  <a:pos x="65" y="227"/>
                </a:cxn>
                <a:cxn ang="0">
                  <a:pos x="54" y="206"/>
                </a:cxn>
                <a:cxn ang="0">
                  <a:pos x="43" y="199"/>
                </a:cxn>
                <a:cxn ang="0">
                  <a:pos x="32" y="195"/>
                </a:cxn>
              </a:cxnLst>
              <a:rect l="0" t="0" r="r" b="b"/>
              <a:pathLst>
                <a:path w="425" h="259">
                  <a:moveTo>
                    <a:pt x="32" y="195"/>
                  </a:moveTo>
                  <a:lnTo>
                    <a:pt x="26" y="191"/>
                  </a:lnTo>
                  <a:lnTo>
                    <a:pt x="17" y="171"/>
                  </a:lnTo>
                  <a:lnTo>
                    <a:pt x="11" y="154"/>
                  </a:lnTo>
                  <a:lnTo>
                    <a:pt x="0" y="135"/>
                  </a:lnTo>
                  <a:lnTo>
                    <a:pt x="5" y="131"/>
                  </a:lnTo>
                  <a:lnTo>
                    <a:pt x="32" y="120"/>
                  </a:lnTo>
                  <a:lnTo>
                    <a:pt x="41" y="94"/>
                  </a:lnTo>
                  <a:lnTo>
                    <a:pt x="39" y="68"/>
                  </a:lnTo>
                  <a:lnTo>
                    <a:pt x="54" y="71"/>
                  </a:lnTo>
                  <a:lnTo>
                    <a:pt x="65" y="66"/>
                  </a:lnTo>
                  <a:lnTo>
                    <a:pt x="73" y="49"/>
                  </a:lnTo>
                  <a:lnTo>
                    <a:pt x="88" y="62"/>
                  </a:lnTo>
                  <a:lnTo>
                    <a:pt x="120" y="71"/>
                  </a:lnTo>
                  <a:lnTo>
                    <a:pt x="165" y="66"/>
                  </a:lnTo>
                  <a:lnTo>
                    <a:pt x="170" y="49"/>
                  </a:lnTo>
                  <a:lnTo>
                    <a:pt x="180" y="49"/>
                  </a:lnTo>
                  <a:lnTo>
                    <a:pt x="202" y="41"/>
                  </a:lnTo>
                  <a:lnTo>
                    <a:pt x="225" y="36"/>
                  </a:lnTo>
                  <a:lnTo>
                    <a:pt x="234" y="41"/>
                  </a:lnTo>
                  <a:lnTo>
                    <a:pt x="253" y="38"/>
                  </a:lnTo>
                  <a:lnTo>
                    <a:pt x="283" y="6"/>
                  </a:lnTo>
                  <a:lnTo>
                    <a:pt x="311" y="2"/>
                  </a:lnTo>
                  <a:lnTo>
                    <a:pt x="343" y="0"/>
                  </a:lnTo>
                  <a:lnTo>
                    <a:pt x="356" y="13"/>
                  </a:lnTo>
                  <a:lnTo>
                    <a:pt x="371" y="4"/>
                  </a:lnTo>
                  <a:lnTo>
                    <a:pt x="384" y="4"/>
                  </a:lnTo>
                  <a:lnTo>
                    <a:pt x="395" y="26"/>
                  </a:lnTo>
                  <a:lnTo>
                    <a:pt x="421" y="28"/>
                  </a:lnTo>
                  <a:lnTo>
                    <a:pt x="425" y="41"/>
                  </a:lnTo>
                  <a:lnTo>
                    <a:pt x="412" y="64"/>
                  </a:lnTo>
                  <a:lnTo>
                    <a:pt x="391" y="68"/>
                  </a:lnTo>
                  <a:lnTo>
                    <a:pt x="369" y="90"/>
                  </a:lnTo>
                  <a:lnTo>
                    <a:pt x="367" y="105"/>
                  </a:lnTo>
                  <a:lnTo>
                    <a:pt x="337" y="139"/>
                  </a:lnTo>
                  <a:lnTo>
                    <a:pt x="326" y="171"/>
                  </a:lnTo>
                  <a:lnTo>
                    <a:pt x="316" y="197"/>
                  </a:lnTo>
                  <a:lnTo>
                    <a:pt x="296" y="204"/>
                  </a:lnTo>
                  <a:lnTo>
                    <a:pt x="288" y="217"/>
                  </a:lnTo>
                  <a:lnTo>
                    <a:pt x="260" y="219"/>
                  </a:lnTo>
                  <a:lnTo>
                    <a:pt x="243" y="221"/>
                  </a:lnTo>
                  <a:lnTo>
                    <a:pt x="230" y="210"/>
                  </a:lnTo>
                  <a:lnTo>
                    <a:pt x="213" y="212"/>
                  </a:lnTo>
                  <a:lnTo>
                    <a:pt x="198" y="232"/>
                  </a:lnTo>
                  <a:lnTo>
                    <a:pt x="165" y="238"/>
                  </a:lnTo>
                  <a:lnTo>
                    <a:pt x="161" y="238"/>
                  </a:lnTo>
                  <a:lnTo>
                    <a:pt x="144" y="259"/>
                  </a:lnTo>
                  <a:lnTo>
                    <a:pt x="118" y="255"/>
                  </a:lnTo>
                  <a:lnTo>
                    <a:pt x="99" y="247"/>
                  </a:lnTo>
                  <a:lnTo>
                    <a:pt x="84" y="232"/>
                  </a:lnTo>
                  <a:lnTo>
                    <a:pt x="65" y="227"/>
                  </a:lnTo>
                  <a:lnTo>
                    <a:pt x="54" y="206"/>
                  </a:lnTo>
                  <a:lnTo>
                    <a:pt x="43" y="199"/>
                  </a:lnTo>
                  <a:lnTo>
                    <a:pt x="32" y="195"/>
                  </a:lnTo>
                  <a:close/>
                </a:path>
              </a:pathLst>
            </a:custGeom>
            <a:pattFill prst="wdUpDiag">
              <a:fgClr>
                <a:srgbClr val="F8BC7F"/>
              </a:fgClr>
              <a:bgClr>
                <a:srgbClr val="4D4D4D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5" name="Freeform 61"/>
            <p:cNvSpPr>
              <a:spLocks/>
            </p:cNvSpPr>
            <p:nvPr/>
          </p:nvSpPr>
          <p:spPr bwMode="auto">
            <a:xfrm>
              <a:off x="4222713" y="4752043"/>
              <a:ext cx="295275" cy="23177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27" y="36"/>
                </a:cxn>
                <a:cxn ang="0">
                  <a:pos x="32" y="19"/>
                </a:cxn>
                <a:cxn ang="0">
                  <a:pos x="42" y="11"/>
                </a:cxn>
                <a:cxn ang="0">
                  <a:pos x="49" y="17"/>
                </a:cxn>
                <a:cxn ang="0">
                  <a:pos x="64" y="6"/>
                </a:cxn>
                <a:cxn ang="0">
                  <a:pos x="85" y="0"/>
                </a:cxn>
                <a:cxn ang="0">
                  <a:pos x="109" y="0"/>
                </a:cxn>
                <a:cxn ang="0">
                  <a:pos x="135" y="0"/>
                </a:cxn>
                <a:cxn ang="0">
                  <a:pos x="150" y="26"/>
                </a:cxn>
                <a:cxn ang="0">
                  <a:pos x="173" y="49"/>
                </a:cxn>
                <a:cxn ang="0">
                  <a:pos x="186" y="60"/>
                </a:cxn>
                <a:cxn ang="0">
                  <a:pos x="186" y="64"/>
                </a:cxn>
                <a:cxn ang="0">
                  <a:pos x="175" y="75"/>
                </a:cxn>
                <a:cxn ang="0">
                  <a:pos x="175" y="96"/>
                </a:cxn>
                <a:cxn ang="0">
                  <a:pos x="163" y="109"/>
                </a:cxn>
                <a:cxn ang="0">
                  <a:pos x="122" y="116"/>
                </a:cxn>
                <a:cxn ang="0">
                  <a:pos x="105" y="139"/>
                </a:cxn>
                <a:cxn ang="0">
                  <a:pos x="79" y="146"/>
                </a:cxn>
                <a:cxn ang="0">
                  <a:pos x="45" y="144"/>
                </a:cxn>
                <a:cxn ang="0">
                  <a:pos x="36" y="129"/>
                </a:cxn>
                <a:cxn ang="0">
                  <a:pos x="21" y="129"/>
                </a:cxn>
                <a:cxn ang="0">
                  <a:pos x="6" y="124"/>
                </a:cxn>
                <a:cxn ang="0">
                  <a:pos x="12" y="105"/>
                </a:cxn>
                <a:cxn ang="0">
                  <a:pos x="0" y="92"/>
                </a:cxn>
                <a:cxn ang="0">
                  <a:pos x="4" y="68"/>
                </a:cxn>
                <a:cxn ang="0">
                  <a:pos x="15" y="47"/>
                </a:cxn>
              </a:cxnLst>
              <a:rect l="0" t="0" r="r" b="b"/>
              <a:pathLst>
                <a:path w="186" h="146">
                  <a:moveTo>
                    <a:pt x="15" y="47"/>
                  </a:moveTo>
                  <a:lnTo>
                    <a:pt x="27" y="36"/>
                  </a:lnTo>
                  <a:lnTo>
                    <a:pt x="32" y="19"/>
                  </a:lnTo>
                  <a:lnTo>
                    <a:pt x="42" y="11"/>
                  </a:lnTo>
                  <a:lnTo>
                    <a:pt x="49" y="17"/>
                  </a:lnTo>
                  <a:lnTo>
                    <a:pt x="64" y="6"/>
                  </a:lnTo>
                  <a:lnTo>
                    <a:pt x="85" y="0"/>
                  </a:lnTo>
                  <a:lnTo>
                    <a:pt x="109" y="0"/>
                  </a:lnTo>
                  <a:lnTo>
                    <a:pt x="135" y="0"/>
                  </a:lnTo>
                  <a:lnTo>
                    <a:pt x="150" y="26"/>
                  </a:lnTo>
                  <a:lnTo>
                    <a:pt x="173" y="49"/>
                  </a:lnTo>
                  <a:lnTo>
                    <a:pt x="186" y="60"/>
                  </a:lnTo>
                  <a:lnTo>
                    <a:pt x="186" y="64"/>
                  </a:lnTo>
                  <a:lnTo>
                    <a:pt x="175" y="75"/>
                  </a:lnTo>
                  <a:lnTo>
                    <a:pt x="175" y="96"/>
                  </a:lnTo>
                  <a:lnTo>
                    <a:pt x="163" y="109"/>
                  </a:lnTo>
                  <a:lnTo>
                    <a:pt x="122" y="116"/>
                  </a:lnTo>
                  <a:lnTo>
                    <a:pt x="105" y="139"/>
                  </a:lnTo>
                  <a:lnTo>
                    <a:pt x="79" y="146"/>
                  </a:lnTo>
                  <a:lnTo>
                    <a:pt x="45" y="144"/>
                  </a:lnTo>
                  <a:lnTo>
                    <a:pt x="36" y="129"/>
                  </a:lnTo>
                  <a:lnTo>
                    <a:pt x="21" y="129"/>
                  </a:lnTo>
                  <a:lnTo>
                    <a:pt x="6" y="124"/>
                  </a:lnTo>
                  <a:lnTo>
                    <a:pt x="12" y="105"/>
                  </a:lnTo>
                  <a:lnTo>
                    <a:pt x="0" y="92"/>
                  </a:lnTo>
                  <a:lnTo>
                    <a:pt x="4" y="68"/>
                  </a:lnTo>
                  <a:lnTo>
                    <a:pt x="15" y="4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6" name="Freeform 62"/>
            <p:cNvSpPr>
              <a:spLocks/>
            </p:cNvSpPr>
            <p:nvPr/>
          </p:nvSpPr>
          <p:spPr bwMode="auto">
            <a:xfrm>
              <a:off x="4222713" y="4752043"/>
              <a:ext cx="295275" cy="23177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27" y="36"/>
                </a:cxn>
                <a:cxn ang="0">
                  <a:pos x="32" y="19"/>
                </a:cxn>
                <a:cxn ang="0">
                  <a:pos x="42" y="11"/>
                </a:cxn>
                <a:cxn ang="0">
                  <a:pos x="49" y="17"/>
                </a:cxn>
                <a:cxn ang="0">
                  <a:pos x="64" y="6"/>
                </a:cxn>
                <a:cxn ang="0">
                  <a:pos x="85" y="0"/>
                </a:cxn>
                <a:cxn ang="0">
                  <a:pos x="109" y="0"/>
                </a:cxn>
                <a:cxn ang="0">
                  <a:pos x="135" y="0"/>
                </a:cxn>
                <a:cxn ang="0">
                  <a:pos x="150" y="26"/>
                </a:cxn>
                <a:cxn ang="0">
                  <a:pos x="173" y="49"/>
                </a:cxn>
                <a:cxn ang="0">
                  <a:pos x="186" y="60"/>
                </a:cxn>
                <a:cxn ang="0">
                  <a:pos x="186" y="64"/>
                </a:cxn>
                <a:cxn ang="0">
                  <a:pos x="175" y="75"/>
                </a:cxn>
                <a:cxn ang="0">
                  <a:pos x="175" y="96"/>
                </a:cxn>
                <a:cxn ang="0">
                  <a:pos x="163" y="109"/>
                </a:cxn>
                <a:cxn ang="0">
                  <a:pos x="122" y="116"/>
                </a:cxn>
                <a:cxn ang="0">
                  <a:pos x="105" y="139"/>
                </a:cxn>
                <a:cxn ang="0">
                  <a:pos x="79" y="146"/>
                </a:cxn>
                <a:cxn ang="0">
                  <a:pos x="45" y="144"/>
                </a:cxn>
                <a:cxn ang="0">
                  <a:pos x="36" y="129"/>
                </a:cxn>
                <a:cxn ang="0">
                  <a:pos x="21" y="129"/>
                </a:cxn>
                <a:cxn ang="0">
                  <a:pos x="6" y="124"/>
                </a:cxn>
                <a:cxn ang="0">
                  <a:pos x="12" y="105"/>
                </a:cxn>
                <a:cxn ang="0">
                  <a:pos x="0" y="92"/>
                </a:cxn>
                <a:cxn ang="0">
                  <a:pos x="4" y="68"/>
                </a:cxn>
                <a:cxn ang="0">
                  <a:pos x="15" y="47"/>
                </a:cxn>
              </a:cxnLst>
              <a:rect l="0" t="0" r="r" b="b"/>
              <a:pathLst>
                <a:path w="186" h="146">
                  <a:moveTo>
                    <a:pt x="15" y="47"/>
                  </a:moveTo>
                  <a:lnTo>
                    <a:pt x="27" y="36"/>
                  </a:lnTo>
                  <a:lnTo>
                    <a:pt x="32" y="19"/>
                  </a:lnTo>
                  <a:lnTo>
                    <a:pt x="42" y="11"/>
                  </a:lnTo>
                  <a:lnTo>
                    <a:pt x="49" y="17"/>
                  </a:lnTo>
                  <a:lnTo>
                    <a:pt x="64" y="6"/>
                  </a:lnTo>
                  <a:lnTo>
                    <a:pt x="85" y="0"/>
                  </a:lnTo>
                  <a:lnTo>
                    <a:pt x="109" y="0"/>
                  </a:lnTo>
                  <a:lnTo>
                    <a:pt x="135" y="0"/>
                  </a:lnTo>
                  <a:lnTo>
                    <a:pt x="150" y="26"/>
                  </a:lnTo>
                  <a:lnTo>
                    <a:pt x="173" y="49"/>
                  </a:lnTo>
                  <a:lnTo>
                    <a:pt x="186" y="60"/>
                  </a:lnTo>
                  <a:lnTo>
                    <a:pt x="186" y="64"/>
                  </a:lnTo>
                  <a:lnTo>
                    <a:pt x="175" y="75"/>
                  </a:lnTo>
                  <a:lnTo>
                    <a:pt x="175" y="96"/>
                  </a:lnTo>
                  <a:lnTo>
                    <a:pt x="163" y="109"/>
                  </a:lnTo>
                  <a:lnTo>
                    <a:pt x="122" y="116"/>
                  </a:lnTo>
                  <a:lnTo>
                    <a:pt x="105" y="139"/>
                  </a:lnTo>
                  <a:lnTo>
                    <a:pt x="79" y="146"/>
                  </a:lnTo>
                  <a:lnTo>
                    <a:pt x="45" y="144"/>
                  </a:lnTo>
                  <a:lnTo>
                    <a:pt x="36" y="129"/>
                  </a:lnTo>
                  <a:lnTo>
                    <a:pt x="21" y="129"/>
                  </a:lnTo>
                  <a:lnTo>
                    <a:pt x="6" y="124"/>
                  </a:lnTo>
                  <a:lnTo>
                    <a:pt x="12" y="105"/>
                  </a:lnTo>
                  <a:lnTo>
                    <a:pt x="0" y="92"/>
                  </a:lnTo>
                  <a:lnTo>
                    <a:pt x="4" y="68"/>
                  </a:lnTo>
                  <a:lnTo>
                    <a:pt x="15" y="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7" name="Freeform 63"/>
            <p:cNvSpPr>
              <a:spLocks/>
            </p:cNvSpPr>
            <p:nvPr/>
          </p:nvSpPr>
          <p:spPr bwMode="auto">
            <a:xfrm>
              <a:off x="4433850" y="4431368"/>
              <a:ext cx="676275" cy="473075"/>
            </a:xfrm>
            <a:custGeom>
              <a:avLst/>
              <a:gdLst/>
              <a:ahLst/>
              <a:cxnLst>
                <a:cxn ang="0">
                  <a:pos x="2" y="202"/>
                </a:cxn>
                <a:cxn ang="0">
                  <a:pos x="17" y="228"/>
                </a:cxn>
                <a:cxn ang="0">
                  <a:pos x="40" y="251"/>
                </a:cxn>
                <a:cxn ang="0">
                  <a:pos x="53" y="262"/>
                </a:cxn>
                <a:cxn ang="0">
                  <a:pos x="53" y="266"/>
                </a:cxn>
                <a:cxn ang="0">
                  <a:pos x="42" y="277"/>
                </a:cxn>
                <a:cxn ang="0">
                  <a:pos x="42" y="298"/>
                </a:cxn>
                <a:cxn ang="0">
                  <a:pos x="85" y="294"/>
                </a:cxn>
                <a:cxn ang="0">
                  <a:pos x="113" y="281"/>
                </a:cxn>
                <a:cxn ang="0">
                  <a:pos x="145" y="268"/>
                </a:cxn>
                <a:cxn ang="0">
                  <a:pos x="171" y="266"/>
                </a:cxn>
                <a:cxn ang="0">
                  <a:pos x="188" y="266"/>
                </a:cxn>
                <a:cxn ang="0">
                  <a:pos x="205" y="266"/>
                </a:cxn>
                <a:cxn ang="0">
                  <a:pos x="227" y="270"/>
                </a:cxn>
                <a:cxn ang="0">
                  <a:pos x="231" y="268"/>
                </a:cxn>
                <a:cxn ang="0">
                  <a:pos x="257" y="270"/>
                </a:cxn>
                <a:cxn ang="0">
                  <a:pos x="253" y="251"/>
                </a:cxn>
                <a:cxn ang="0">
                  <a:pos x="246" y="234"/>
                </a:cxn>
                <a:cxn ang="0">
                  <a:pos x="259" y="225"/>
                </a:cxn>
                <a:cxn ang="0">
                  <a:pos x="281" y="223"/>
                </a:cxn>
                <a:cxn ang="0">
                  <a:pos x="296" y="198"/>
                </a:cxn>
                <a:cxn ang="0">
                  <a:pos x="332" y="187"/>
                </a:cxn>
                <a:cxn ang="0">
                  <a:pos x="338" y="198"/>
                </a:cxn>
                <a:cxn ang="0">
                  <a:pos x="390" y="198"/>
                </a:cxn>
                <a:cxn ang="0">
                  <a:pos x="390" y="195"/>
                </a:cxn>
                <a:cxn ang="0">
                  <a:pos x="390" y="187"/>
                </a:cxn>
                <a:cxn ang="0">
                  <a:pos x="368" y="159"/>
                </a:cxn>
                <a:cxn ang="0">
                  <a:pos x="360" y="161"/>
                </a:cxn>
                <a:cxn ang="0">
                  <a:pos x="345" y="163"/>
                </a:cxn>
                <a:cxn ang="0">
                  <a:pos x="347" y="152"/>
                </a:cxn>
                <a:cxn ang="0">
                  <a:pos x="379" y="122"/>
                </a:cxn>
                <a:cxn ang="0">
                  <a:pos x="373" y="97"/>
                </a:cxn>
                <a:cxn ang="0">
                  <a:pos x="377" y="84"/>
                </a:cxn>
                <a:cxn ang="0">
                  <a:pos x="405" y="58"/>
                </a:cxn>
                <a:cxn ang="0">
                  <a:pos x="422" y="56"/>
                </a:cxn>
                <a:cxn ang="0">
                  <a:pos x="426" y="47"/>
                </a:cxn>
                <a:cxn ang="0">
                  <a:pos x="420" y="34"/>
                </a:cxn>
                <a:cxn ang="0">
                  <a:pos x="399" y="30"/>
                </a:cxn>
                <a:cxn ang="0">
                  <a:pos x="384" y="17"/>
                </a:cxn>
                <a:cxn ang="0">
                  <a:pos x="358" y="13"/>
                </a:cxn>
                <a:cxn ang="0">
                  <a:pos x="347" y="7"/>
                </a:cxn>
                <a:cxn ang="0">
                  <a:pos x="328" y="0"/>
                </a:cxn>
                <a:cxn ang="0">
                  <a:pos x="253" y="30"/>
                </a:cxn>
                <a:cxn ang="0">
                  <a:pos x="210" y="69"/>
                </a:cxn>
                <a:cxn ang="0">
                  <a:pos x="169" y="73"/>
                </a:cxn>
                <a:cxn ang="0">
                  <a:pos x="154" y="67"/>
                </a:cxn>
                <a:cxn ang="0">
                  <a:pos x="128" y="77"/>
                </a:cxn>
                <a:cxn ang="0">
                  <a:pos x="105" y="73"/>
                </a:cxn>
                <a:cxn ang="0">
                  <a:pos x="64" y="75"/>
                </a:cxn>
                <a:cxn ang="0">
                  <a:pos x="36" y="60"/>
                </a:cxn>
                <a:cxn ang="0">
                  <a:pos x="36" y="41"/>
                </a:cxn>
                <a:cxn ang="0">
                  <a:pos x="17" y="37"/>
                </a:cxn>
                <a:cxn ang="0">
                  <a:pos x="0" y="52"/>
                </a:cxn>
                <a:cxn ang="0">
                  <a:pos x="0" y="86"/>
                </a:cxn>
                <a:cxn ang="0">
                  <a:pos x="17" y="95"/>
                </a:cxn>
                <a:cxn ang="0">
                  <a:pos x="30" y="110"/>
                </a:cxn>
                <a:cxn ang="0">
                  <a:pos x="32" y="133"/>
                </a:cxn>
                <a:cxn ang="0">
                  <a:pos x="25" y="146"/>
                </a:cxn>
                <a:cxn ang="0">
                  <a:pos x="10" y="146"/>
                </a:cxn>
                <a:cxn ang="0">
                  <a:pos x="2" y="202"/>
                </a:cxn>
              </a:cxnLst>
              <a:rect l="0" t="0" r="r" b="b"/>
              <a:pathLst>
                <a:path w="426" h="298">
                  <a:moveTo>
                    <a:pt x="2" y="202"/>
                  </a:moveTo>
                  <a:lnTo>
                    <a:pt x="17" y="228"/>
                  </a:lnTo>
                  <a:lnTo>
                    <a:pt x="40" y="251"/>
                  </a:lnTo>
                  <a:lnTo>
                    <a:pt x="53" y="262"/>
                  </a:lnTo>
                  <a:lnTo>
                    <a:pt x="53" y="266"/>
                  </a:lnTo>
                  <a:lnTo>
                    <a:pt x="42" y="277"/>
                  </a:lnTo>
                  <a:lnTo>
                    <a:pt x="42" y="298"/>
                  </a:lnTo>
                  <a:lnTo>
                    <a:pt x="85" y="294"/>
                  </a:lnTo>
                  <a:lnTo>
                    <a:pt x="113" y="281"/>
                  </a:lnTo>
                  <a:lnTo>
                    <a:pt x="145" y="268"/>
                  </a:lnTo>
                  <a:lnTo>
                    <a:pt x="171" y="266"/>
                  </a:lnTo>
                  <a:lnTo>
                    <a:pt x="188" y="266"/>
                  </a:lnTo>
                  <a:lnTo>
                    <a:pt x="205" y="266"/>
                  </a:lnTo>
                  <a:lnTo>
                    <a:pt x="227" y="270"/>
                  </a:lnTo>
                  <a:lnTo>
                    <a:pt x="231" y="268"/>
                  </a:lnTo>
                  <a:lnTo>
                    <a:pt x="257" y="270"/>
                  </a:lnTo>
                  <a:lnTo>
                    <a:pt x="253" y="251"/>
                  </a:lnTo>
                  <a:lnTo>
                    <a:pt x="246" y="234"/>
                  </a:lnTo>
                  <a:lnTo>
                    <a:pt x="259" y="225"/>
                  </a:lnTo>
                  <a:lnTo>
                    <a:pt x="281" y="223"/>
                  </a:lnTo>
                  <a:lnTo>
                    <a:pt x="296" y="198"/>
                  </a:lnTo>
                  <a:lnTo>
                    <a:pt x="332" y="187"/>
                  </a:lnTo>
                  <a:lnTo>
                    <a:pt x="338" y="198"/>
                  </a:lnTo>
                  <a:lnTo>
                    <a:pt x="390" y="198"/>
                  </a:lnTo>
                  <a:lnTo>
                    <a:pt x="390" y="195"/>
                  </a:lnTo>
                  <a:lnTo>
                    <a:pt x="390" y="187"/>
                  </a:lnTo>
                  <a:lnTo>
                    <a:pt x="368" y="159"/>
                  </a:lnTo>
                  <a:lnTo>
                    <a:pt x="360" y="161"/>
                  </a:lnTo>
                  <a:lnTo>
                    <a:pt x="345" y="163"/>
                  </a:lnTo>
                  <a:lnTo>
                    <a:pt x="347" y="152"/>
                  </a:lnTo>
                  <a:lnTo>
                    <a:pt x="379" y="122"/>
                  </a:lnTo>
                  <a:lnTo>
                    <a:pt x="373" y="97"/>
                  </a:lnTo>
                  <a:lnTo>
                    <a:pt x="377" y="84"/>
                  </a:lnTo>
                  <a:lnTo>
                    <a:pt x="405" y="58"/>
                  </a:lnTo>
                  <a:lnTo>
                    <a:pt x="422" y="56"/>
                  </a:lnTo>
                  <a:lnTo>
                    <a:pt x="426" y="47"/>
                  </a:lnTo>
                  <a:lnTo>
                    <a:pt x="420" y="34"/>
                  </a:lnTo>
                  <a:lnTo>
                    <a:pt x="399" y="30"/>
                  </a:lnTo>
                  <a:lnTo>
                    <a:pt x="384" y="17"/>
                  </a:lnTo>
                  <a:lnTo>
                    <a:pt x="358" y="13"/>
                  </a:lnTo>
                  <a:lnTo>
                    <a:pt x="347" y="7"/>
                  </a:lnTo>
                  <a:lnTo>
                    <a:pt x="328" y="0"/>
                  </a:lnTo>
                  <a:lnTo>
                    <a:pt x="253" y="30"/>
                  </a:lnTo>
                  <a:lnTo>
                    <a:pt x="210" y="69"/>
                  </a:lnTo>
                  <a:lnTo>
                    <a:pt x="169" y="73"/>
                  </a:lnTo>
                  <a:lnTo>
                    <a:pt x="154" y="67"/>
                  </a:lnTo>
                  <a:lnTo>
                    <a:pt x="128" y="77"/>
                  </a:lnTo>
                  <a:lnTo>
                    <a:pt x="105" y="73"/>
                  </a:lnTo>
                  <a:lnTo>
                    <a:pt x="64" y="75"/>
                  </a:lnTo>
                  <a:lnTo>
                    <a:pt x="36" y="60"/>
                  </a:lnTo>
                  <a:lnTo>
                    <a:pt x="36" y="41"/>
                  </a:lnTo>
                  <a:lnTo>
                    <a:pt x="17" y="37"/>
                  </a:lnTo>
                  <a:lnTo>
                    <a:pt x="0" y="52"/>
                  </a:lnTo>
                  <a:lnTo>
                    <a:pt x="0" y="86"/>
                  </a:lnTo>
                  <a:lnTo>
                    <a:pt x="17" y="95"/>
                  </a:lnTo>
                  <a:lnTo>
                    <a:pt x="30" y="110"/>
                  </a:lnTo>
                  <a:lnTo>
                    <a:pt x="32" y="133"/>
                  </a:lnTo>
                  <a:lnTo>
                    <a:pt x="25" y="146"/>
                  </a:lnTo>
                  <a:lnTo>
                    <a:pt x="10" y="146"/>
                  </a:lnTo>
                  <a:lnTo>
                    <a:pt x="2" y="20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8" name="Freeform 64"/>
            <p:cNvSpPr>
              <a:spLocks/>
            </p:cNvSpPr>
            <p:nvPr/>
          </p:nvSpPr>
          <p:spPr bwMode="auto">
            <a:xfrm>
              <a:off x="4433850" y="4431368"/>
              <a:ext cx="676275" cy="473075"/>
            </a:xfrm>
            <a:custGeom>
              <a:avLst/>
              <a:gdLst/>
              <a:ahLst/>
              <a:cxnLst>
                <a:cxn ang="0">
                  <a:pos x="2" y="202"/>
                </a:cxn>
                <a:cxn ang="0">
                  <a:pos x="17" y="228"/>
                </a:cxn>
                <a:cxn ang="0">
                  <a:pos x="40" y="251"/>
                </a:cxn>
                <a:cxn ang="0">
                  <a:pos x="53" y="262"/>
                </a:cxn>
                <a:cxn ang="0">
                  <a:pos x="53" y="266"/>
                </a:cxn>
                <a:cxn ang="0">
                  <a:pos x="42" y="277"/>
                </a:cxn>
                <a:cxn ang="0">
                  <a:pos x="42" y="298"/>
                </a:cxn>
                <a:cxn ang="0">
                  <a:pos x="85" y="294"/>
                </a:cxn>
                <a:cxn ang="0">
                  <a:pos x="113" y="281"/>
                </a:cxn>
                <a:cxn ang="0">
                  <a:pos x="145" y="268"/>
                </a:cxn>
                <a:cxn ang="0">
                  <a:pos x="171" y="266"/>
                </a:cxn>
                <a:cxn ang="0">
                  <a:pos x="188" y="266"/>
                </a:cxn>
                <a:cxn ang="0">
                  <a:pos x="205" y="266"/>
                </a:cxn>
                <a:cxn ang="0">
                  <a:pos x="227" y="270"/>
                </a:cxn>
                <a:cxn ang="0">
                  <a:pos x="231" y="268"/>
                </a:cxn>
                <a:cxn ang="0">
                  <a:pos x="257" y="270"/>
                </a:cxn>
                <a:cxn ang="0">
                  <a:pos x="253" y="251"/>
                </a:cxn>
                <a:cxn ang="0">
                  <a:pos x="246" y="234"/>
                </a:cxn>
                <a:cxn ang="0">
                  <a:pos x="259" y="225"/>
                </a:cxn>
                <a:cxn ang="0">
                  <a:pos x="281" y="223"/>
                </a:cxn>
                <a:cxn ang="0">
                  <a:pos x="296" y="198"/>
                </a:cxn>
                <a:cxn ang="0">
                  <a:pos x="332" y="187"/>
                </a:cxn>
                <a:cxn ang="0">
                  <a:pos x="338" y="198"/>
                </a:cxn>
                <a:cxn ang="0">
                  <a:pos x="390" y="198"/>
                </a:cxn>
                <a:cxn ang="0">
                  <a:pos x="390" y="195"/>
                </a:cxn>
                <a:cxn ang="0">
                  <a:pos x="390" y="187"/>
                </a:cxn>
                <a:cxn ang="0">
                  <a:pos x="368" y="159"/>
                </a:cxn>
                <a:cxn ang="0">
                  <a:pos x="360" y="161"/>
                </a:cxn>
                <a:cxn ang="0">
                  <a:pos x="345" y="163"/>
                </a:cxn>
                <a:cxn ang="0">
                  <a:pos x="347" y="152"/>
                </a:cxn>
                <a:cxn ang="0">
                  <a:pos x="379" y="122"/>
                </a:cxn>
                <a:cxn ang="0">
                  <a:pos x="373" y="97"/>
                </a:cxn>
                <a:cxn ang="0">
                  <a:pos x="377" y="84"/>
                </a:cxn>
                <a:cxn ang="0">
                  <a:pos x="405" y="58"/>
                </a:cxn>
                <a:cxn ang="0">
                  <a:pos x="422" y="56"/>
                </a:cxn>
                <a:cxn ang="0">
                  <a:pos x="426" y="47"/>
                </a:cxn>
                <a:cxn ang="0">
                  <a:pos x="420" y="34"/>
                </a:cxn>
                <a:cxn ang="0">
                  <a:pos x="399" y="30"/>
                </a:cxn>
                <a:cxn ang="0">
                  <a:pos x="384" y="17"/>
                </a:cxn>
                <a:cxn ang="0">
                  <a:pos x="358" y="13"/>
                </a:cxn>
                <a:cxn ang="0">
                  <a:pos x="347" y="7"/>
                </a:cxn>
                <a:cxn ang="0">
                  <a:pos x="328" y="0"/>
                </a:cxn>
                <a:cxn ang="0">
                  <a:pos x="253" y="30"/>
                </a:cxn>
                <a:cxn ang="0">
                  <a:pos x="210" y="69"/>
                </a:cxn>
                <a:cxn ang="0">
                  <a:pos x="169" y="73"/>
                </a:cxn>
                <a:cxn ang="0">
                  <a:pos x="154" y="67"/>
                </a:cxn>
                <a:cxn ang="0">
                  <a:pos x="128" y="77"/>
                </a:cxn>
                <a:cxn ang="0">
                  <a:pos x="105" y="73"/>
                </a:cxn>
                <a:cxn ang="0">
                  <a:pos x="64" y="75"/>
                </a:cxn>
                <a:cxn ang="0">
                  <a:pos x="36" y="60"/>
                </a:cxn>
                <a:cxn ang="0">
                  <a:pos x="36" y="41"/>
                </a:cxn>
                <a:cxn ang="0">
                  <a:pos x="17" y="37"/>
                </a:cxn>
                <a:cxn ang="0">
                  <a:pos x="0" y="52"/>
                </a:cxn>
                <a:cxn ang="0">
                  <a:pos x="0" y="86"/>
                </a:cxn>
                <a:cxn ang="0">
                  <a:pos x="17" y="95"/>
                </a:cxn>
                <a:cxn ang="0">
                  <a:pos x="30" y="110"/>
                </a:cxn>
                <a:cxn ang="0">
                  <a:pos x="32" y="133"/>
                </a:cxn>
                <a:cxn ang="0">
                  <a:pos x="25" y="146"/>
                </a:cxn>
                <a:cxn ang="0">
                  <a:pos x="10" y="146"/>
                </a:cxn>
                <a:cxn ang="0">
                  <a:pos x="2" y="202"/>
                </a:cxn>
              </a:cxnLst>
              <a:rect l="0" t="0" r="r" b="b"/>
              <a:pathLst>
                <a:path w="426" h="298">
                  <a:moveTo>
                    <a:pt x="2" y="202"/>
                  </a:moveTo>
                  <a:lnTo>
                    <a:pt x="17" y="228"/>
                  </a:lnTo>
                  <a:lnTo>
                    <a:pt x="40" y="251"/>
                  </a:lnTo>
                  <a:lnTo>
                    <a:pt x="53" y="262"/>
                  </a:lnTo>
                  <a:lnTo>
                    <a:pt x="53" y="266"/>
                  </a:lnTo>
                  <a:lnTo>
                    <a:pt x="42" y="277"/>
                  </a:lnTo>
                  <a:lnTo>
                    <a:pt x="42" y="298"/>
                  </a:lnTo>
                  <a:lnTo>
                    <a:pt x="85" y="294"/>
                  </a:lnTo>
                  <a:lnTo>
                    <a:pt x="113" y="281"/>
                  </a:lnTo>
                  <a:lnTo>
                    <a:pt x="145" y="268"/>
                  </a:lnTo>
                  <a:lnTo>
                    <a:pt x="171" y="266"/>
                  </a:lnTo>
                  <a:lnTo>
                    <a:pt x="188" y="266"/>
                  </a:lnTo>
                  <a:lnTo>
                    <a:pt x="205" y="266"/>
                  </a:lnTo>
                  <a:lnTo>
                    <a:pt x="227" y="270"/>
                  </a:lnTo>
                  <a:lnTo>
                    <a:pt x="231" y="268"/>
                  </a:lnTo>
                  <a:lnTo>
                    <a:pt x="257" y="270"/>
                  </a:lnTo>
                  <a:lnTo>
                    <a:pt x="253" y="251"/>
                  </a:lnTo>
                  <a:lnTo>
                    <a:pt x="246" y="234"/>
                  </a:lnTo>
                  <a:lnTo>
                    <a:pt x="259" y="225"/>
                  </a:lnTo>
                  <a:lnTo>
                    <a:pt x="281" y="223"/>
                  </a:lnTo>
                  <a:lnTo>
                    <a:pt x="296" y="198"/>
                  </a:lnTo>
                  <a:lnTo>
                    <a:pt x="332" y="187"/>
                  </a:lnTo>
                  <a:lnTo>
                    <a:pt x="338" y="198"/>
                  </a:lnTo>
                  <a:lnTo>
                    <a:pt x="390" y="198"/>
                  </a:lnTo>
                  <a:lnTo>
                    <a:pt x="390" y="195"/>
                  </a:lnTo>
                  <a:lnTo>
                    <a:pt x="390" y="187"/>
                  </a:lnTo>
                  <a:lnTo>
                    <a:pt x="368" y="159"/>
                  </a:lnTo>
                  <a:lnTo>
                    <a:pt x="360" y="161"/>
                  </a:lnTo>
                  <a:lnTo>
                    <a:pt x="345" y="163"/>
                  </a:lnTo>
                  <a:lnTo>
                    <a:pt x="347" y="152"/>
                  </a:lnTo>
                  <a:lnTo>
                    <a:pt x="379" y="122"/>
                  </a:lnTo>
                  <a:lnTo>
                    <a:pt x="373" y="97"/>
                  </a:lnTo>
                  <a:lnTo>
                    <a:pt x="377" y="84"/>
                  </a:lnTo>
                  <a:lnTo>
                    <a:pt x="405" y="58"/>
                  </a:lnTo>
                  <a:lnTo>
                    <a:pt x="422" y="56"/>
                  </a:lnTo>
                  <a:lnTo>
                    <a:pt x="426" y="47"/>
                  </a:lnTo>
                  <a:lnTo>
                    <a:pt x="420" y="34"/>
                  </a:lnTo>
                  <a:lnTo>
                    <a:pt x="399" y="30"/>
                  </a:lnTo>
                  <a:lnTo>
                    <a:pt x="384" y="17"/>
                  </a:lnTo>
                  <a:lnTo>
                    <a:pt x="358" y="13"/>
                  </a:lnTo>
                  <a:lnTo>
                    <a:pt x="347" y="7"/>
                  </a:lnTo>
                  <a:lnTo>
                    <a:pt x="328" y="0"/>
                  </a:lnTo>
                  <a:lnTo>
                    <a:pt x="253" y="30"/>
                  </a:lnTo>
                  <a:lnTo>
                    <a:pt x="210" y="69"/>
                  </a:lnTo>
                  <a:lnTo>
                    <a:pt x="169" y="73"/>
                  </a:lnTo>
                  <a:lnTo>
                    <a:pt x="154" y="67"/>
                  </a:lnTo>
                  <a:lnTo>
                    <a:pt x="128" y="77"/>
                  </a:lnTo>
                  <a:lnTo>
                    <a:pt x="105" y="73"/>
                  </a:lnTo>
                  <a:lnTo>
                    <a:pt x="64" y="75"/>
                  </a:lnTo>
                  <a:lnTo>
                    <a:pt x="36" y="60"/>
                  </a:lnTo>
                  <a:lnTo>
                    <a:pt x="36" y="41"/>
                  </a:lnTo>
                  <a:lnTo>
                    <a:pt x="17" y="37"/>
                  </a:lnTo>
                  <a:lnTo>
                    <a:pt x="0" y="52"/>
                  </a:lnTo>
                  <a:lnTo>
                    <a:pt x="0" y="86"/>
                  </a:lnTo>
                  <a:lnTo>
                    <a:pt x="17" y="95"/>
                  </a:lnTo>
                  <a:lnTo>
                    <a:pt x="30" y="110"/>
                  </a:lnTo>
                  <a:lnTo>
                    <a:pt x="32" y="133"/>
                  </a:lnTo>
                  <a:lnTo>
                    <a:pt x="25" y="146"/>
                  </a:lnTo>
                  <a:lnTo>
                    <a:pt x="10" y="146"/>
                  </a:lnTo>
                  <a:lnTo>
                    <a:pt x="2" y="202"/>
                  </a:lnTo>
                  <a:close/>
                </a:path>
              </a:pathLst>
            </a:custGeom>
            <a:solidFill>
              <a:srgbClr val="666666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9" name="Freeform 65"/>
            <p:cNvSpPr>
              <a:spLocks/>
            </p:cNvSpPr>
            <p:nvPr/>
          </p:nvSpPr>
          <p:spPr bwMode="auto">
            <a:xfrm>
              <a:off x="3748050" y="4315480"/>
              <a:ext cx="388938" cy="398462"/>
            </a:xfrm>
            <a:custGeom>
              <a:avLst/>
              <a:gdLst/>
              <a:ahLst/>
              <a:cxnLst>
                <a:cxn ang="0">
                  <a:pos x="221" y="32"/>
                </a:cxn>
                <a:cxn ang="0">
                  <a:pos x="217" y="43"/>
                </a:cxn>
                <a:cxn ang="0">
                  <a:pos x="208" y="43"/>
                </a:cxn>
                <a:cxn ang="0">
                  <a:pos x="196" y="35"/>
                </a:cxn>
                <a:cxn ang="0">
                  <a:pos x="198" y="24"/>
                </a:cxn>
                <a:cxn ang="0">
                  <a:pos x="189" y="17"/>
                </a:cxn>
                <a:cxn ang="0">
                  <a:pos x="159" y="15"/>
                </a:cxn>
                <a:cxn ang="0">
                  <a:pos x="148" y="22"/>
                </a:cxn>
                <a:cxn ang="0">
                  <a:pos x="118" y="20"/>
                </a:cxn>
                <a:cxn ang="0">
                  <a:pos x="108" y="4"/>
                </a:cxn>
                <a:cxn ang="0">
                  <a:pos x="84" y="0"/>
                </a:cxn>
                <a:cxn ang="0">
                  <a:pos x="60" y="0"/>
                </a:cxn>
                <a:cxn ang="0">
                  <a:pos x="37" y="11"/>
                </a:cxn>
                <a:cxn ang="0">
                  <a:pos x="33" y="20"/>
                </a:cxn>
                <a:cxn ang="0">
                  <a:pos x="22" y="20"/>
                </a:cxn>
                <a:cxn ang="0">
                  <a:pos x="18" y="9"/>
                </a:cxn>
                <a:cxn ang="0">
                  <a:pos x="0" y="13"/>
                </a:cxn>
                <a:cxn ang="0">
                  <a:pos x="3" y="43"/>
                </a:cxn>
                <a:cxn ang="0">
                  <a:pos x="15" y="60"/>
                </a:cxn>
                <a:cxn ang="0">
                  <a:pos x="18" y="84"/>
                </a:cxn>
                <a:cxn ang="0">
                  <a:pos x="60" y="125"/>
                </a:cxn>
                <a:cxn ang="0">
                  <a:pos x="65" y="148"/>
                </a:cxn>
                <a:cxn ang="0">
                  <a:pos x="82" y="165"/>
                </a:cxn>
                <a:cxn ang="0">
                  <a:pos x="97" y="168"/>
                </a:cxn>
                <a:cxn ang="0">
                  <a:pos x="97" y="180"/>
                </a:cxn>
                <a:cxn ang="0">
                  <a:pos x="123" y="208"/>
                </a:cxn>
                <a:cxn ang="0">
                  <a:pos x="133" y="223"/>
                </a:cxn>
                <a:cxn ang="0">
                  <a:pos x="153" y="238"/>
                </a:cxn>
                <a:cxn ang="0">
                  <a:pos x="168" y="251"/>
                </a:cxn>
                <a:cxn ang="0">
                  <a:pos x="170" y="251"/>
                </a:cxn>
                <a:cxn ang="0">
                  <a:pos x="174" y="240"/>
                </a:cxn>
                <a:cxn ang="0">
                  <a:pos x="183" y="234"/>
                </a:cxn>
                <a:cxn ang="0">
                  <a:pos x="181" y="210"/>
                </a:cxn>
                <a:cxn ang="0">
                  <a:pos x="193" y="204"/>
                </a:cxn>
                <a:cxn ang="0">
                  <a:pos x="187" y="191"/>
                </a:cxn>
                <a:cxn ang="0">
                  <a:pos x="193" y="185"/>
                </a:cxn>
                <a:cxn ang="0">
                  <a:pos x="213" y="183"/>
                </a:cxn>
                <a:cxn ang="0">
                  <a:pos x="206" y="168"/>
                </a:cxn>
                <a:cxn ang="0">
                  <a:pos x="217" y="163"/>
                </a:cxn>
                <a:cxn ang="0">
                  <a:pos x="234" y="163"/>
                </a:cxn>
                <a:cxn ang="0">
                  <a:pos x="230" y="135"/>
                </a:cxn>
                <a:cxn ang="0">
                  <a:pos x="221" y="129"/>
                </a:cxn>
                <a:cxn ang="0">
                  <a:pos x="226" y="118"/>
                </a:cxn>
                <a:cxn ang="0">
                  <a:pos x="245" y="114"/>
                </a:cxn>
                <a:cxn ang="0">
                  <a:pos x="238" y="103"/>
                </a:cxn>
                <a:cxn ang="0">
                  <a:pos x="219" y="88"/>
                </a:cxn>
                <a:cxn ang="0">
                  <a:pos x="219" y="71"/>
                </a:cxn>
                <a:cxn ang="0">
                  <a:pos x="234" y="60"/>
                </a:cxn>
                <a:cxn ang="0">
                  <a:pos x="230" y="43"/>
                </a:cxn>
                <a:cxn ang="0">
                  <a:pos x="221" y="32"/>
                </a:cxn>
              </a:cxnLst>
              <a:rect l="0" t="0" r="r" b="b"/>
              <a:pathLst>
                <a:path w="245" h="251">
                  <a:moveTo>
                    <a:pt x="221" y="32"/>
                  </a:moveTo>
                  <a:lnTo>
                    <a:pt x="217" y="43"/>
                  </a:lnTo>
                  <a:lnTo>
                    <a:pt x="208" y="43"/>
                  </a:lnTo>
                  <a:lnTo>
                    <a:pt x="196" y="35"/>
                  </a:lnTo>
                  <a:lnTo>
                    <a:pt x="198" y="24"/>
                  </a:lnTo>
                  <a:lnTo>
                    <a:pt x="189" y="17"/>
                  </a:lnTo>
                  <a:lnTo>
                    <a:pt x="159" y="15"/>
                  </a:lnTo>
                  <a:lnTo>
                    <a:pt x="148" y="22"/>
                  </a:lnTo>
                  <a:lnTo>
                    <a:pt x="118" y="2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0" y="0"/>
                  </a:lnTo>
                  <a:lnTo>
                    <a:pt x="37" y="11"/>
                  </a:lnTo>
                  <a:lnTo>
                    <a:pt x="33" y="20"/>
                  </a:lnTo>
                  <a:lnTo>
                    <a:pt x="22" y="20"/>
                  </a:lnTo>
                  <a:lnTo>
                    <a:pt x="18" y="9"/>
                  </a:lnTo>
                  <a:lnTo>
                    <a:pt x="0" y="13"/>
                  </a:lnTo>
                  <a:lnTo>
                    <a:pt x="3" y="43"/>
                  </a:lnTo>
                  <a:lnTo>
                    <a:pt x="15" y="60"/>
                  </a:lnTo>
                  <a:lnTo>
                    <a:pt x="18" y="84"/>
                  </a:lnTo>
                  <a:lnTo>
                    <a:pt x="60" y="125"/>
                  </a:lnTo>
                  <a:lnTo>
                    <a:pt x="65" y="148"/>
                  </a:lnTo>
                  <a:lnTo>
                    <a:pt x="82" y="165"/>
                  </a:lnTo>
                  <a:lnTo>
                    <a:pt x="97" y="168"/>
                  </a:lnTo>
                  <a:lnTo>
                    <a:pt x="97" y="180"/>
                  </a:lnTo>
                  <a:lnTo>
                    <a:pt x="123" y="208"/>
                  </a:lnTo>
                  <a:lnTo>
                    <a:pt x="133" y="223"/>
                  </a:lnTo>
                  <a:lnTo>
                    <a:pt x="153" y="238"/>
                  </a:lnTo>
                  <a:lnTo>
                    <a:pt x="168" y="251"/>
                  </a:lnTo>
                  <a:lnTo>
                    <a:pt x="170" y="251"/>
                  </a:lnTo>
                  <a:lnTo>
                    <a:pt x="174" y="240"/>
                  </a:lnTo>
                  <a:lnTo>
                    <a:pt x="183" y="234"/>
                  </a:lnTo>
                  <a:lnTo>
                    <a:pt x="181" y="210"/>
                  </a:lnTo>
                  <a:lnTo>
                    <a:pt x="193" y="204"/>
                  </a:lnTo>
                  <a:lnTo>
                    <a:pt x="187" y="191"/>
                  </a:lnTo>
                  <a:lnTo>
                    <a:pt x="193" y="185"/>
                  </a:lnTo>
                  <a:lnTo>
                    <a:pt x="213" y="183"/>
                  </a:lnTo>
                  <a:lnTo>
                    <a:pt x="206" y="168"/>
                  </a:lnTo>
                  <a:lnTo>
                    <a:pt x="217" y="163"/>
                  </a:lnTo>
                  <a:lnTo>
                    <a:pt x="234" y="163"/>
                  </a:lnTo>
                  <a:lnTo>
                    <a:pt x="230" y="135"/>
                  </a:lnTo>
                  <a:lnTo>
                    <a:pt x="221" y="129"/>
                  </a:lnTo>
                  <a:lnTo>
                    <a:pt x="226" y="118"/>
                  </a:lnTo>
                  <a:lnTo>
                    <a:pt x="245" y="114"/>
                  </a:lnTo>
                  <a:lnTo>
                    <a:pt x="238" y="103"/>
                  </a:lnTo>
                  <a:lnTo>
                    <a:pt x="219" y="88"/>
                  </a:lnTo>
                  <a:lnTo>
                    <a:pt x="219" y="71"/>
                  </a:lnTo>
                  <a:lnTo>
                    <a:pt x="234" y="60"/>
                  </a:lnTo>
                  <a:lnTo>
                    <a:pt x="230" y="43"/>
                  </a:lnTo>
                  <a:lnTo>
                    <a:pt x="221" y="3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0" name="Freeform 66"/>
            <p:cNvSpPr>
              <a:spLocks/>
            </p:cNvSpPr>
            <p:nvPr/>
          </p:nvSpPr>
          <p:spPr bwMode="auto">
            <a:xfrm>
              <a:off x="3748050" y="4315480"/>
              <a:ext cx="388938" cy="398462"/>
            </a:xfrm>
            <a:custGeom>
              <a:avLst/>
              <a:gdLst/>
              <a:ahLst/>
              <a:cxnLst>
                <a:cxn ang="0">
                  <a:pos x="221" y="32"/>
                </a:cxn>
                <a:cxn ang="0">
                  <a:pos x="217" y="43"/>
                </a:cxn>
                <a:cxn ang="0">
                  <a:pos x="208" y="43"/>
                </a:cxn>
                <a:cxn ang="0">
                  <a:pos x="196" y="35"/>
                </a:cxn>
                <a:cxn ang="0">
                  <a:pos x="198" y="24"/>
                </a:cxn>
                <a:cxn ang="0">
                  <a:pos x="189" y="17"/>
                </a:cxn>
                <a:cxn ang="0">
                  <a:pos x="159" y="15"/>
                </a:cxn>
                <a:cxn ang="0">
                  <a:pos x="148" y="22"/>
                </a:cxn>
                <a:cxn ang="0">
                  <a:pos x="118" y="20"/>
                </a:cxn>
                <a:cxn ang="0">
                  <a:pos x="108" y="4"/>
                </a:cxn>
                <a:cxn ang="0">
                  <a:pos x="84" y="0"/>
                </a:cxn>
                <a:cxn ang="0">
                  <a:pos x="60" y="0"/>
                </a:cxn>
                <a:cxn ang="0">
                  <a:pos x="37" y="11"/>
                </a:cxn>
                <a:cxn ang="0">
                  <a:pos x="33" y="20"/>
                </a:cxn>
                <a:cxn ang="0">
                  <a:pos x="22" y="20"/>
                </a:cxn>
                <a:cxn ang="0">
                  <a:pos x="18" y="9"/>
                </a:cxn>
                <a:cxn ang="0">
                  <a:pos x="0" y="13"/>
                </a:cxn>
                <a:cxn ang="0">
                  <a:pos x="3" y="43"/>
                </a:cxn>
                <a:cxn ang="0">
                  <a:pos x="15" y="60"/>
                </a:cxn>
                <a:cxn ang="0">
                  <a:pos x="18" y="84"/>
                </a:cxn>
                <a:cxn ang="0">
                  <a:pos x="60" y="125"/>
                </a:cxn>
                <a:cxn ang="0">
                  <a:pos x="65" y="148"/>
                </a:cxn>
                <a:cxn ang="0">
                  <a:pos x="82" y="165"/>
                </a:cxn>
                <a:cxn ang="0">
                  <a:pos x="97" y="168"/>
                </a:cxn>
                <a:cxn ang="0">
                  <a:pos x="97" y="180"/>
                </a:cxn>
                <a:cxn ang="0">
                  <a:pos x="123" y="208"/>
                </a:cxn>
                <a:cxn ang="0">
                  <a:pos x="133" y="223"/>
                </a:cxn>
                <a:cxn ang="0">
                  <a:pos x="153" y="238"/>
                </a:cxn>
                <a:cxn ang="0">
                  <a:pos x="168" y="251"/>
                </a:cxn>
                <a:cxn ang="0">
                  <a:pos x="170" y="251"/>
                </a:cxn>
                <a:cxn ang="0">
                  <a:pos x="174" y="240"/>
                </a:cxn>
                <a:cxn ang="0">
                  <a:pos x="183" y="234"/>
                </a:cxn>
                <a:cxn ang="0">
                  <a:pos x="181" y="210"/>
                </a:cxn>
                <a:cxn ang="0">
                  <a:pos x="193" y="204"/>
                </a:cxn>
                <a:cxn ang="0">
                  <a:pos x="187" y="191"/>
                </a:cxn>
                <a:cxn ang="0">
                  <a:pos x="193" y="185"/>
                </a:cxn>
                <a:cxn ang="0">
                  <a:pos x="213" y="183"/>
                </a:cxn>
                <a:cxn ang="0">
                  <a:pos x="206" y="168"/>
                </a:cxn>
                <a:cxn ang="0">
                  <a:pos x="217" y="163"/>
                </a:cxn>
                <a:cxn ang="0">
                  <a:pos x="234" y="163"/>
                </a:cxn>
                <a:cxn ang="0">
                  <a:pos x="230" y="135"/>
                </a:cxn>
                <a:cxn ang="0">
                  <a:pos x="221" y="129"/>
                </a:cxn>
                <a:cxn ang="0">
                  <a:pos x="226" y="118"/>
                </a:cxn>
                <a:cxn ang="0">
                  <a:pos x="245" y="114"/>
                </a:cxn>
                <a:cxn ang="0">
                  <a:pos x="238" y="103"/>
                </a:cxn>
                <a:cxn ang="0">
                  <a:pos x="219" y="88"/>
                </a:cxn>
                <a:cxn ang="0">
                  <a:pos x="219" y="71"/>
                </a:cxn>
                <a:cxn ang="0">
                  <a:pos x="234" y="60"/>
                </a:cxn>
                <a:cxn ang="0">
                  <a:pos x="230" y="43"/>
                </a:cxn>
                <a:cxn ang="0">
                  <a:pos x="221" y="32"/>
                </a:cxn>
              </a:cxnLst>
              <a:rect l="0" t="0" r="r" b="b"/>
              <a:pathLst>
                <a:path w="245" h="251">
                  <a:moveTo>
                    <a:pt x="221" y="32"/>
                  </a:moveTo>
                  <a:lnTo>
                    <a:pt x="217" y="43"/>
                  </a:lnTo>
                  <a:lnTo>
                    <a:pt x="208" y="43"/>
                  </a:lnTo>
                  <a:lnTo>
                    <a:pt x="196" y="35"/>
                  </a:lnTo>
                  <a:lnTo>
                    <a:pt x="198" y="24"/>
                  </a:lnTo>
                  <a:lnTo>
                    <a:pt x="189" y="17"/>
                  </a:lnTo>
                  <a:lnTo>
                    <a:pt x="159" y="15"/>
                  </a:lnTo>
                  <a:lnTo>
                    <a:pt x="148" y="22"/>
                  </a:lnTo>
                  <a:lnTo>
                    <a:pt x="118" y="2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0" y="0"/>
                  </a:lnTo>
                  <a:lnTo>
                    <a:pt x="37" y="11"/>
                  </a:lnTo>
                  <a:lnTo>
                    <a:pt x="33" y="20"/>
                  </a:lnTo>
                  <a:lnTo>
                    <a:pt x="22" y="20"/>
                  </a:lnTo>
                  <a:lnTo>
                    <a:pt x="18" y="9"/>
                  </a:lnTo>
                  <a:lnTo>
                    <a:pt x="0" y="13"/>
                  </a:lnTo>
                  <a:lnTo>
                    <a:pt x="3" y="43"/>
                  </a:lnTo>
                  <a:lnTo>
                    <a:pt x="15" y="60"/>
                  </a:lnTo>
                  <a:lnTo>
                    <a:pt x="18" y="84"/>
                  </a:lnTo>
                  <a:lnTo>
                    <a:pt x="60" y="125"/>
                  </a:lnTo>
                  <a:lnTo>
                    <a:pt x="65" y="148"/>
                  </a:lnTo>
                  <a:lnTo>
                    <a:pt x="82" y="165"/>
                  </a:lnTo>
                  <a:lnTo>
                    <a:pt x="97" y="168"/>
                  </a:lnTo>
                  <a:lnTo>
                    <a:pt x="97" y="180"/>
                  </a:lnTo>
                  <a:lnTo>
                    <a:pt x="123" y="208"/>
                  </a:lnTo>
                  <a:lnTo>
                    <a:pt x="133" y="223"/>
                  </a:lnTo>
                  <a:lnTo>
                    <a:pt x="153" y="238"/>
                  </a:lnTo>
                  <a:lnTo>
                    <a:pt x="168" y="251"/>
                  </a:lnTo>
                  <a:lnTo>
                    <a:pt x="170" y="251"/>
                  </a:lnTo>
                  <a:lnTo>
                    <a:pt x="174" y="240"/>
                  </a:lnTo>
                  <a:lnTo>
                    <a:pt x="183" y="234"/>
                  </a:lnTo>
                  <a:lnTo>
                    <a:pt x="181" y="210"/>
                  </a:lnTo>
                  <a:lnTo>
                    <a:pt x="193" y="204"/>
                  </a:lnTo>
                  <a:lnTo>
                    <a:pt x="187" y="191"/>
                  </a:lnTo>
                  <a:lnTo>
                    <a:pt x="193" y="185"/>
                  </a:lnTo>
                  <a:lnTo>
                    <a:pt x="213" y="183"/>
                  </a:lnTo>
                  <a:lnTo>
                    <a:pt x="206" y="168"/>
                  </a:lnTo>
                  <a:lnTo>
                    <a:pt x="217" y="163"/>
                  </a:lnTo>
                  <a:lnTo>
                    <a:pt x="234" y="163"/>
                  </a:lnTo>
                  <a:lnTo>
                    <a:pt x="230" y="135"/>
                  </a:lnTo>
                  <a:lnTo>
                    <a:pt x="221" y="129"/>
                  </a:lnTo>
                  <a:lnTo>
                    <a:pt x="226" y="118"/>
                  </a:lnTo>
                  <a:lnTo>
                    <a:pt x="245" y="114"/>
                  </a:lnTo>
                  <a:lnTo>
                    <a:pt x="238" y="103"/>
                  </a:lnTo>
                  <a:lnTo>
                    <a:pt x="219" y="88"/>
                  </a:lnTo>
                  <a:lnTo>
                    <a:pt x="219" y="71"/>
                  </a:lnTo>
                  <a:lnTo>
                    <a:pt x="234" y="60"/>
                  </a:lnTo>
                  <a:lnTo>
                    <a:pt x="230" y="43"/>
                  </a:lnTo>
                  <a:lnTo>
                    <a:pt x="221" y="3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1" name="Freeform 67"/>
            <p:cNvSpPr>
              <a:spLocks/>
            </p:cNvSpPr>
            <p:nvPr/>
          </p:nvSpPr>
          <p:spPr bwMode="auto">
            <a:xfrm>
              <a:off x="3521038" y="4053543"/>
              <a:ext cx="322263" cy="228600"/>
            </a:xfrm>
            <a:custGeom>
              <a:avLst/>
              <a:gdLst/>
              <a:ahLst/>
              <a:cxnLst>
                <a:cxn ang="0">
                  <a:pos x="13" y="127"/>
                </a:cxn>
                <a:cxn ang="0">
                  <a:pos x="19" y="133"/>
                </a:cxn>
                <a:cxn ang="0">
                  <a:pos x="28" y="129"/>
                </a:cxn>
                <a:cxn ang="0">
                  <a:pos x="38" y="124"/>
                </a:cxn>
                <a:cxn ang="0">
                  <a:pos x="49" y="127"/>
                </a:cxn>
                <a:cxn ang="0">
                  <a:pos x="58" y="120"/>
                </a:cxn>
                <a:cxn ang="0">
                  <a:pos x="68" y="120"/>
                </a:cxn>
                <a:cxn ang="0">
                  <a:pos x="77" y="131"/>
                </a:cxn>
                <a:cxn ang="0">
                  <a:pos x="100" y="142"/>
                </a:cxn>
                <a:cxn ang="0">
                  <a:pos x="120" y="144"/>
                </a:cxn>
                <a:cxn ang="0">
                  <a:pos x="120" y="124"/>
                </a:cxn>
                <a:cxn ang="0">
                  <a:pos x="128" y="101"/>
                </a:cxn>
                <a:cxn ang="0">
                  <a:pos x="148" y="97"/>
                </a:cxn>
                <a:cxn ang="0">
                  <a:pos x="141" y="73"/>
                </a:cxn>
                <a:cxn ang="0">
                  <a:pos x="148" y="64"/>
                </a:cxn>
                <a:cxn ang="0">
                  <a:pos x="176" y="60"/>
                </a:cxn>
                <a:cxn ang="0">
                  <a:pos x="184" y="64"/>
                </a:cxn>
                <a:cxn ang="0">
                  <a:pos x="203" y="60"/>
                </a:cxn>
                <a:cxn ang="0">
                  <a:pos x="203" y="60"/>
                </a:cxn>
                <a:cxn ang="0">
                  <a:pos x="197" y="56"/>
                </a:cxn>
                <a:cxn ang="0">
                  <a:pos x="188" y="36"/>
                </a:cxn>
                <a:cxn ang="0">
                  <a:pos x="182" y="19"/>
                </a:cxn>
                <a:cxn ang="0">
                  <a:pos x="171" y="0"/>
                </a:cxn>
                <a:cxn ang="0">
                  <a:pos x="165" y="11"/>
                </a:cxn>
                <a:cxn ang="0">
                  <a:pos x="165" y="24"/>
                </a:cxn>
                <a:cxn ang="0">
                  <a:pos x="137" y="24"/>
                </a:cxn>
                <a:cxn ang="0">
                  <a:pos x="111" y="24"/>
                </a:cxn>
                <a:cxn ang="0">
                  <a:pos x="96" y="32"/>
                </a:cxn>
                <a:cxn ang="0">
                  <a:pos x="45" y="36"/>
                </a:cxn>
                <a:cxn ang="0">
                  <a:pos x="19" y="34"/>
                </a:cxn>
                <a:cxn ang="0">
                  <a:pos x="0" y="51"/>
                </a:cxn>
                <a:cxn ang="0">
                  <a:pos x="8" y="60"/>
                </a:cxn>
                <a:cxn ang="0">
                  <a:pos x="8" y="77"/>
                </a:cxn>
                <a:cxn ang="0">
                  <a:pos x="4" y="82"/>
                </a:cxn>
                <a:cxn ang="0">
                  <a:pos x="19" y="99"/>
                </a:cxn>
                <a:cxn ang="0">
                  <a:pos x="23" y="107"/>
                </a:cxn>
                <a:cxn ang="0">
                  <a:pos x="15" y="109"/>
                </a:cxn>
                <a:cxn ang="0">
                  <a:pos x="15" y="112"/>
                </a:cxn>
                <a:cxn ang="0">
                  <a:pos x="17" y="114"/>
                </a:cxn>
                <a:cxn ang="0">
                  <a:pos x="13" y="127"/>
                </a:cxn>
              </a:cxnLst>
              <a:rect l="0" t="0" r="r" b="b"/>
              <a:pathLst>
                <a:path w="203" h="144">
                  <a:moveTo>
                    <a:pt x="13" y="127"/>
                  </a:moveTo>
                  <a:lnTo>
                    <a:pt x="19" y="133"/>
                  </a:lnTo>
                  <a:lnTo>
                    <a:pt x="28" y="129"/>
                  </a:lnTo>
                  <a:lnTo>
                    <a:pt x="38" y="124"/>
                  </a:lnTo>
                  <a:lnTo>
                    <a:pt x="49" y="127"/>
                  </a:lnTo>
                  <a:lnTo>
                    <a:pt x="58" y="120"/>
                  </a:lnTo>
                  <a:lnTo>
                    <a:pt x="68" y="120"/>
                  </a:lnTo>
                  <a:lnTo>
                    <a:pt x="77" y="131"/>
                  </a:lnTo>
                  <a:lnTo>
                    <a:pt x="100" y="142"/>
                  </a:lnTo>
                  <a:lnTo>
                    <a:pt x="120" y="144"/>
                  </a:lnTo>
                  <a:lnTo>
                    <a:pt x="120" y="124"/>
                  </a:lnTo>
                  <a:lnTo>
                    <a:pt x="128" y="101"/>
                  </a:lnTo>
                  <a:lnTo>
                    <a:pt x="148" y="97"/>
                  </a:lnTo>
                  <a:lnTo>
                    <a:pt x="141" y="73"/>
                  </a:lnTo>
                  <a:lnTo>
                    <a:pt x="148" y="64"/>
                  </a:lnTo>
                  <a:lnTo>
                    <a:pt x="176" y="60"/>
                  </a:lnTo>
                  <a:lnTo>
                    <a:pt x="184" y="64"/>
                  </a:lnTo>
                  <a:lnTo>
                    <a:pt x="203" y="60"/>
                  </a:lnTo>
                  <a:lnTo>
                    <a:pt x="203" y="60"/>
                  </a:lnTo>
                  <a:lnTo>
                    <a:pt x="197" y="56"/>
                  </a:lnTo>
                  <a:lnTo>
                    <a:pt x="188" y="36"/>
                  </a:lnTo>
                  <a:lnTo>
                    <a:pt x="182" y="19"/>
                  </a:lnTo>
                  <a:lnTo>
                    <a:pt x="171" y="0"/>
                  </a:lnTo>
                  <a:lnTo>
                    <a:pt x="165" y="11"/>
                  </a:lnTo>
                  <a:lnTo>
                    <a:pt x="165" y="24"/>
                  </a:lnTo>
                  <a:lnTo>
                    <a:pt x="137" y="24"/>
                  </a:lnTo>
                  <a:lnTo>
                    <a:pt x="111" y="24"/>
                  </a:lnTo>
                  <a:lnTo>
                    <a:pt x="96" y="32"/>
                  </a:lnTo>
                  <a:lnTo>
                    <a:pt x="45" y="36"/>
                  </a:lnTo>
                  <a:lnTo>
                    <a:pt x="19" y="34"/>
                  </a:lnTo>
                  <a:lnTo>
                    <a:pt x="0" y="51"/>
                  </a:lnTo>
                  <a:lnTo>
                    <a:pt x="8" y="60"/>
                  </a:lnTo>
                  <a:lnTo>
                    <a:pt x="8" y="77"/>
                  </a:lnTo>
                  <a:lnTo>
                    <a:pt x="4" y="82"/>
                  </a:lnTo>
                  <a:lnTo>
                    <a:pt x="19" y="99"/>
                  </a:lnTo>
                  <a:lnTo>
                    <a:pt x="23" y="107"/>
                  </a:lnTo>
                  <a:lnTo>
                    <a:pt x="15" y="109"/>
                  </a:lnTo>
                  <a:lnTo>
                    <a:pt x="15" y="112"/>
                  </a:lnTo>
                  <a:lnTo>
                    <a:pt x="17" y="114"/>
                  </a:lnTo>
                  <a:lnTo>
                    <a:pt x="13" y="12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2" name="Freeform 68"/>
            <p:cNvSpPr>
              <a:spLocks/>
            </p:cNvSpPr>
            <p:nvPr/>
          </p:nvSpPr>
          <p:spPr bwMode="auto">
            <a:xfrm>
              <a:off x="3521038" y="4053543"/>
              <a:ext cx="322263" cy="228600"/>
            </a:xfrm>
            <a:custGeom>
              <a:avLst/>
              <a:gdLst/>
              <a:ahLst/>
              <a:cxnLst>
                <a:cxn ang="0">
                  <a:pos x="13" y="127"/>
                </a:cxn>
                <a:cxn ang="0">
                  <a:pos x="19" y="133"/>
                </a:cxn>
                <a:cxn ang="0">
                  <a:pos x="28" y="129"/>
                </a:cxn>
                <a:cxn ang="0">
                  <a:pos x="38" y="124"/>
                </a:cxn>
                <a:cxn ang="0">
                  <a:pos x="49" y="127"/>
                </a:cxn>
                <a:cxn ang="0">
                  <a:pos x="58" y="120"/>
                </a:cxn>
                <a:cxn ang="0">
                  <a:pos x="68" y="120"/>
                </a:cxn>
                <a:cxn ang="0">
                  <a:pos x="77" y="131"/>
                </a:cxn>
                <a:cxn ang="0">
                  <a:pos x="100" y="142"/>
                </a:cxn>
                <a:cxn ang="0">
                  <a:pos x="120" y="144"/>
                </a:cxn>
                <a:cxn ang="0">
                  <a:pos x="120" y="124"/>
                </a:cxn>
                <a:cxn ang="0">
                  <a:pos x="128" y="101"/>
                </a:cxn>
                <a:cxn ang="0">
                  <a:pos x="148" y="97"/>
                </a:cxn>
                <a:cxn ang="0">
                  <a:pos x="141" y="73"/>
                </a:cxn>
                <a:cxn ang="0">
                  <a:pos x="148" y="64"/>
                </a:cxn>
                <a:cxn ang="0">
                  <a:pos x="176" y="60"/>
                </a:cxn>
                <a:cxn ang="0">
                  <a:pos x="184" y="64"/>
                </a:cxn>
                <a:cxn ang="0">
                  <a:pos x="203" y="60"/>
                </a:cxn>
                <a:cxn ang="0">
                  <a:pos x="203" y="60"/>
                </a:cxn>
                <a:cxn ang="0">
                  <a:pos x="197" y="56"/>
                </a:cxn>
                <a:cxn ang="0">
                  <a:pos x="188" y="36"/>
                </a:cxn>
                <a:cxn ang="0">
                  <a:pos x="182" y="19"/>
                </a:cxn>
                <a:cxn ang="0">
                  <a:pos x="171" y="0"/>
                </a:cxn>
                <a:cxn ang="0">
                  <a:pos x="165" y="11"/>
                </a:cxn>
                <a:cxn ang="0">
                  <a:pos x="165" y="24"/>
                </a:cxn>
                <a:cxn ang="0">
                  <a:pos x="137" y="24"/>
                </a:cxn>
                <a:cxn ang="0">
                  <a:pos x="111" y="24"/>
                </a:cxn>
                <a:cxn ang="0">
                  <a:pos x="96" y="32"/>
                </a:cxn>
                <a:cxn ang="0">
                  <a:pos x="45" y="36"/>
                </a:cxn>
                <a:cxn ang="0">
                  <a:pos x="19" y="34"/>
                </a:cxn>
                <a:cxn ang="0">
                  <a:pos x="0" y="51"/>
                </a:cxn>
                <a:cxn ang="0">
                  <a:pos x="8" y="60"/>
                </a:cxn>
                <a:cxn ang="0">
                  <a:pos x="8" y="77"/>
                </a:cxn>
                <a:cxn ang="0">
                  <a:pos x="4" y="82"/>
                </a:cxn>
                <a:cxn ang="0">
                  <a:pos x="19" y="99"/>
                </a:cxn>
                <a:cxn ang="0">
                  <a:pos x="23" y="107"/>
                </a:cxn>
                <a:cxn ang="0">
                  <a:pos x="15" y="109"/>
                </a:cxn>
                <a:cxn ang="0">
                  <a:pos x="15" y="112"/>
                </a:cxn>
                <a:cxn ang="0">
                  <a:pos x="17" y="114"/>
                </a:cxn>
                <a:cxn ang="0">
                  <a:pos x="13" y="127"/>
                </a:cxn>
              </a:cxnLst>
              <a:rect l="0" t="0" r="r" b="b"/>
              <a:pathLst>
                <a:path w="203" h="144">
                  <a:moveTo>
                    <a:pt x="13" y="127"/>
                  </a:moveTo>
                  <a:lnTo>
                    <a:pt x="19" y="133"/>
                  </a:lnTo>
                  <a:lnTo>
                    <a:pt x="28" y="129"/>
                  </a:lnTo>
                  <a:lnTo>
                    <a:pt x="38" y="124"/>
                  </a:lnTo>
                  <a:lnTo>
                    <a:pt x="49" y="127"/>
                  </a:lnTo>
                  <a:lnTo>
                    <a:pt x="58" y="120"/>
                  </a:lnTo>
                  <a:lnTo>
                    <a:pt x="68" y="120"/>
                  </a:lnTo>
                  <a:lnTo>
                    <a:pt x="77" y="131"/>
                  </a:lnTo>
                  <a:lnTo>
                    <a:pt x="100" y="142"/>
                  </a:lnTo>
                  <a:lnTo>
                    <a:pt x="120" y="144"/>
                  </a:lnTo>
                  <a:lnTo>
                    <a:pt x="120" y="124"/>
                  </a:lnTo>
                  <a:lnTo>
                    <a:pt x="128" y="101"/>
                  </a:lnTo>
                  <a:lnTo>
                    <a:pt x="148" y="97"/>
                  </a:lnTo>
                  <a:lnTo>
                    <a:pt x="141" y="73"/>
                  </a:lnTo>
                  <a:lnTo>
                    <a:pt x="148" y="64"/>
                  </a:lnTo>
                  <a:lnTo>
                    <a:pt x="176" y="60"/>
                  </a:lnTo>
                  <a:lnTo>
                    <a:pt x="184" y="64"/>
                  </a:lnTo>
                  <a:lnTo>
                    <a:pt x="203" y="60"/>
                  </a:lnTo>
                  <a:lnTo>
                    <a:pt x="203" y="60"/>
                  </a:lnTo>
                  <a:lnTo>
                    <a:pt x="197" y="56"/>
                  </a:lnTo>
                  <a:lnTo>
                    <a:pt x="188" y="36"/>
                  </a:lnTo>
                  <a:lnTo>
                    <a:pt x="182" y="19"/>
                  </a:lnTo>
                  <a:lnTo>
                    <a:pt x="171" y="0"/>
                  </a:lnTo>
                  <a:lnTo>
                    <a:pt x="165" y="11"/>
                  </a:lnTo>
                  <a:lnTo>
                    <a:pt x="165" y="24"/>
                  </a:lnTo>
                  <a:lnTo>
                    <a:pt x="137" y="24"/>
                  </a:lnTo>
                  <a:lnTo>
                    <a:pt x="111" y="24"/>
                  </a:lnTo>
                  <a:lnTo>
                    <a:pt x="96" y="32"/>
                  </a:lnTo>
                  <a:lnTo>
                    <a:pt x="45" y="36"/>
                  </a:lnTo>
                  <a:lnTo>
                    <a:pt x="19" y="34"/>
                  </a:lnTo>
                  <a:lnTo>
                    <a:pt x="0" y="51"/>
                  </a:lnTo>
                  <a:lnTo>
                    <a:pt x="8" y="60"/>
                  </a:lnTo>
                  <a:lnTo>
                    <a:pt x="8" y="77"/>
                  </a:lnTo>
                  <a:lnTo>
                    <a:pt x="4" y="82"/>
                  </a:lnTo>
                  <a:lnTo>
                    <a:pt x="19" y="99"/>
                  </a:lnTo>
                  <a:lnTo>
                    <a:pt x="23" y="107"/>
                  </a:lnTo>
                  <a:lnTo>
                    <a:pt x="15" y="109"/>
                  </a:lnTo>
                  <a:lnTo>
                    <a:pt x="15" y="112"/>
                  </a:lnTo>
                  <a:lnTo>
                    <a:pt x="17" y="114"/>
                  </a:lnTo>
                  <a:lnTo>
                    <a:pt x="13" y="12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3" name="Freeform 69"/>
            <p:cNvSpPr>
              <a:spLocks/>
            </p:cNvSpPr>
            <p:nvPr/>
          </p:nvSpPr>
          <p:spPr bwMode="auto">
            <a:xfrm>
              <a:off x="3517863" y="4148793"/>
              <a:ext cx="619125" cy="579437"/>
            </a:xfrm>
            <a:custGeom>
              <a:avLst/>
              <a:gdLst/>
              <a:ahLst/>
              <a:cxnLst>
                <a:cxn ang="0">
                  <a:pos x="186" y="4"/>
                </a:cxn>
                <a:cxn ang="0">
                  <a:pos x="150" y="4"/>
                </a:cxn>
                <a:cxn ang="0">
                  <a:pos x="150" y="37"/>
                </a:cxn>
                <a:cxn ang="0">
                  <a:pos x="122" y="64"/>
                </a:cxn>
                <a:cxn ang="0">
                  <a:pos x="102" y="82"/>
                </a:cxn>
                <a:cxn ang="0">
                  <a:pos x="70" y="60"/>
                </a:cxn>
                <a:cxn ang="0">
                  <a:pos x="51" y="67"/>
                </a:cxn>
                <a:cxn ang="0">
                  <a:pos x="30" y="69"/>
                </a:cxn>
                <a:cxn ang="0">
                  <a:pos x="15" y="67"/>
                </a:cxn>
                <a:cxn ang="0">
                  <a:pos x="2" y="101"/>
                </a:cxn>
                <a:cxn ang="0">
                  <a:pos x="23" y="133"/>
                </a:cxn>
                <a:cxn ang="0">
                  <a:pos x="40" y="112"/>
                </a:cxn>
                <a:cxn ang="0">
                  <a:pos x="53" y="88"/>
                </a:cxn>
                <a:cxn ang="0">
                  <a:pos x="75" y="97"/>
                </a:cxn>
                <a:cxn ang="0">
                  <a:pos x="83" y="135"/>
                </a:cxn>
                <a:cxn ang="0">
                  <a:pos x="109" y="174"/>
                </a:cxn>
                <a:cxn ang="0">
                  <a:pos x="133" y="189"/>
                </a:cxn>
                <a:cxn ang="0">
                  <a:pos x="122" y="193"/>
                </a:cxn>
                <a:cxn ang="0">
                  <a:pos x="96" y="193"/>
                </a:cxn>
                <a:cxn ang="0">
                  <a:pos x="100" y="208"/>
                </a:cxn>
                <a:cxn ang="0">
                  <a:pos x="130" y="225"/>
                </a:cxn>
                <a:cxn ang="0">
                  <a:pos x="150" y="238"/>
                </a:cxn>
                <a:cxn ang="0">
                  <a:pos x="165" y="270"/>
                </a:cxn>
                <a:cxn ang="0">
                  <a:pos x="190" y="273"/>
                </a:cxn>
                <a:cxn ang="0">
                  <a:pos x="229" y="300"/>
                </a:cxn>
                <a:cxn ang="0">
                  <a:pos x="265" y="328"/>
                </a:cxn>
                <a:cxn ang="0">
                  <a:pos x="246" y="322"/>
                </a:cxn>
                <a:cxn ang="0">
                  <a:pos x="248" y="333"/>
                </a:cxn>
                <a:cxn ang="0">
                  <a:pos x="287" y="343"/>
                </a:cxn>
                <a:cxn ang="0">
                  <a:pos x="308" y="365"/>
                </a:cxn>
                <a:cxn ang="0">
                  <a:pos x="315" y="356"/>
                </a:cxn>
                <a:cxn ang="0">
                  <a:pos x="298" y="343"/>
                </a:cxn>
                <a:cxn ang="0">
                  <a:pos x="268" y="313"/>
                </a:cxn>
                <a:cxn ang="0">
                  <a:pos x="242" y="273"/>
                </a:cxn>
                <a:cxn ang="0">
                  <a:pos x="210" y="253"/>
                </a:cxn>
                <a:cxn ang="0">
                  <a:pos x="163" y="189"/>
                </a:cxn>
                <a:cxn ang="0">
                  <a:pos x="148" y="148"/>
                </a:cxn>
                <a:cxn ang="0">
                  <a:pos x="163" y="114"/>
                </a:cxn>
                <a:cxn ang="0">
                  <a:pos x="178" y="125"/>
                </a:cxn>
                <a:cxn ang="0">
                  <a:pos x="205" y="105"/>
                </a:cxn>
                <a:cxn ang="0">
                  <a:pos x="253" y="109"/>
                </a:cxn>
                <a:cxn ang="0">
                  <a:pos x="293" y="127"/>
                </a:cxn>
                <a:cxn ang="0">
                  <a:pos x="334" y="122"/>
                </a:cxn>
                <a:cxn ang="0">
                  <a:pos x="341" y="140"/>
                </a:cxn>
                <a:cxn ang="0">
                  <a:pos x="362" y="148"/>
                </a:cxn>
                <a:cxn ang="0">
                  <a:pos x="371" y="125"/>
                </a:cxn>
                <a:cxn ang="0">
                  <a:pos x="379" y="105"/>
                </a:cxn>
                <a:cxn ang="0">
                  <a:pos x="362" y="77"/>
                </a:cxn>
                <a:cxn ang="0">
                  <a:pos x="341" y="45"/>
                </a:cxn>
                <a:cxn ang="0">
                  <a:pos x="334" y="43"/>
                </a:cxn>
                <a:cxn ang="0">
                  <a:pos x="291" y="60"/>
                </a:cxn>
                <a:cxn ang="0">
                  <a:pos x="257" y="37"/>
                </a:cxn>
                <a:cxn ang="0">
                  <a:pos x="227" y="11"/>
                </a:cxn>
                <a:cxn ang="0">
                  <a:pos x="205" y="0"/>
                </a:cxn>
              </a:cxnLst>
              <a:rect l="0" t="0" r="r" b="b"/>
              <a:pathLst>
                <a:path w="390" h="365">
                  <a:moveTo>
                    <a:pt x="205" y="0"/>
                  </a:moveTo>
                  <a:lnTo>
                    <a:pt x="186" y="4"/>
                  </a:lnTo>
                  <a:lnTo>
                    <a:pt x="178" y="0"/>
                  </a:lnTo>
                  <a:lnTo>
                    <a:pt x="150" y="4"/>
                  </a:lnTo>
                  <a:lnTo>
                    <a:pt x="143" y="13"/>
                  </a:lnTo>
                  <a:lnTo>
                    <a:pt x="150" y="37"/>
                  </a:lnTo>
                  <a:lnTo>
                    <a:pt x="130" y="41"/>
                  </a:lnTo>
                  <a:lnTo>
                    <a:pt x="122" y="64"/>
                  </a:lnTo>
                  <a:lnTo>
                    <a:pt x="122" y="84"/>
                  </a:lnTo>
                  <a:lnTo>
                    <a:pt x="102" y="82"/>
                  </a:lnTo>
                  <a:lnTo>
                    <a:pt x="79" y="71"/>
                  </a:lnTo>
                  <a:lnTo>
                    <a:pt x="70" y="60"/>
                  </a:lnTo>
                  <a:lnTo>
                    <a:pt x="60" y="60"/>
                  </a:lnTo>
                  <a:lnTo>
                    <a:pt x="51" y="67"/>
                  </a:lnTo>
                  <a:lnTo>
                    <a:pt x="40" y="64"/>
                  </a:lnTo>
                  <a:lnTo>
                    <a:pt x="30" y="69"/>
                  </a:lnTo>
                  <a:lnTo>
                    <a:pt x="21" y="73"/>
                  </a:lnTo>
                  <a:lnTo>
                    <a:pt x="15" y="67"/>
                  </a:lnTo>
                  <a:lnTo>
                    <a:pt x="0" y="73"/>
                  </a:lnTo>
                  <a:lnTo>
                    <a:pt x="2" y="101"/>
                  </a:lnTo>
                  <a:lnTo>
                    <a:pt x="10" y="118"/>
                  </a:lnTo>
                  <a:lnTo>
                    <a:pt x="23" y="133"/>
                  </a:lnTo>
                  <a:lnTo>
                    <a:pt x="34" y="125"/>
                  </a:lnTo>
                  <a:lnTo>
                    <a:pt x="40" y="112"/>
                  </a:lnTo>
                  <a:lnTo>
                    <a:pt x="45" y="94"/>
                  </a:lnTo>
                  <a:lnTo>
                    <a:pt x="53" y="88"/>
                  </a:lnTo>
                  <a:lnTo>
                    <a:pt x="66" y="94"/>
                  </a:lnTo>
                  <a:lnTo>
                    <a:pt x="75" y="97"/>
                  </a:lnTo>
                  <a:lnTo>
                    <a:pt x="85" y="118"/>
                  </a:lnTo>
                  <a:lnTo>
                    <a:pt x="83" y="135"/>
                  </a:lnTo>
                  <a:lnTo>
                    <a:pt x="90" y="159"/>
                  </a:lnTo>
                  <a:lnTo>
                    <a:pt x="109" y="174"/>
                  </a:lnTo>
                  <a:lnTo>
                    <a:pt x="124" y="180"/>
                  </a:lnTo>
                  <a:lnTo>
                    <a:pt x="133" y="189"/>
                  </a:lnTo>
                  <a:lnTo>
                    <a:pt x="130" y="197"/>
                  </a:lnTo>
                  <a:lnTo>
                    <a:pt x="122" y="193"/>
                  </a:lnTo>
                  <a:lnTo>
                    <a:pt x="107" y="191"/>
                  </a:lnTo>
                  <a:lnTo>
                    <a:pt x="96" y="193"/>
                  </a:lnTo>
                  <a:lnTo>
                    <a:pt x="90" y="197"/>
                  </a:lnTo>
                  <a:lnTo>
                    <a:pt x="100" y="208"/>
                  </a:lnTo>
                  <a:lnTo>
                    <a:pt x="120" y="212"/>
                  </a:lnTo>
                  <a:lnTo>
                    <a:pt x="130" y="225"/>
                  </a:lnTo>
                  <a:lnTo>
                    <a:pt x="141" y="232"/>
                  </a:lnTo>
                  <a:lnTo>
                    <a:pt x="150" y="238"/>
                  </a:lnTo>
                  <a:lnTo>
                    <a:pt x="150" y="255"/>
                  </a:lnTo>
                  <a:lnTo>
                    <a:pt x="165" y="270"/>
                  </a:lnTo>
                  <a:lnTo>
                    <a:pt x="173" y="264"/>
                  </a:lnTo>
                  <a:lnTo>
                    <a:pt x="190" y="273"/>
                  </a:lnTo>
                  <a:lnTo>
                    <a:pt x="210" y="285"/>
                  </a:lnTo>
                  <a:lnTo>
                    <a:pt x="229" y="300"/>
                  </a:lnTo>
                  <a:lnTo>
                    <a:pt x="255" y="320"/>
                  </a:lnTo>
                  <a:lnTo>
                    <a:pt x="265" y="328"/>
                  </a:lnTo>
                  <a:lnTo>
                    <a:pt x="259" y="333"/>
                  </a:lnTo>
                  <a:lnTo>
                    <a:pt x="246" y="322"/>
                  </a:lnTo>
                  <a:lnTo>
                    <a:pt x="238" y="326"/>
                  </a:lnTo>
                  <a:lnTo>
                    <a:pt x="248" y="333"/>
                  </a:lnTo>
                  <a:lnTo>
                    <a:pt x="274" y="337"/>
                  </a:lnTo>
                  <a:lnTo>
                    <a:pt x="287" y="343"/>
                  </a:lnTo>
                  <a:lnTo>
                    <a:pt x="302" y="361"/>
                  </a:lnTo>
                  <a:lnTo>
                    <a:pt x="308" y="365"/>
                  </a:lnTo>
                  <a:lnTo>
                    <a:pt x="308" y="365"/>
                  </a:lnTo>
                  <a:lnTo>
                    <a:pt x="315" y="356"/>
                  </a:lnTo>
                  <a:lnTo>
                    <a:pt x="313" y="356"/>
                  </a:lnTo>
                  <a:lnTo>
                    <a:pt x="298" y="343"/>
                  </a:lnTo>
                  <a:lnTo>
                    <a:pt x="278" y="328"/>
                  </a:lnTo>
                  <a:lnTo>
                    <a:pt x="268" y="313"/>
                  </a:lnTo>
                  <a:lnTo>
                    <a:pt x="242" y="285"/>
                  </a:lnTo>
                  <a:lnTo>
                    <a:pt x="242" y="273"/>
                  </a:lnTo>
                  <a:lnTo>
                    <a:pt x="227" y="270"/>
                  </a:lnTo>
                  <a:lnTo>
                    <a:pt x="210" y="253"/>
                  </a:lnTo>
                  <a:lnTo>
                    <a:pt x="205" y="230"/>
                  </a:lnTo>
                  <a:lnTo>
                    <a:pt x="163" y="189"/>
                  </a:lnTo>
                  <a:lnTo>
                    <a:pt x="160" y="165"/>
                  </a:lnTo>
                  <a:lnTo>
                    <a:pt x="148" y="148"/>
                  </a:lnTo>
                  <a:lnTo>
                    <a:pt x="145" y="118"/>
                  </a:lnTo>
                  <a:lnTo>
                    <a:pt x="163" y="114"/>
                  </a:lnTo>
                  <a:lnTo>
                    <a:pt x="167" y="125"/>
                  </a:lnTo>
                  <a:lnTo>
                    <a:pt x="178" y="125"/>
                  </a:lnTo>
                  <a:lnTo>
                    <a:pt x="182" y="116"/>
                  </a:lnTo>
                  <a:lnTo>
                    <a:pt x="205" y="105"/>
                  </a:lnTo>
                  <a:lnTo>
                    <a:pt x="229" y="105"/>
                  </a:lnTo>
                  <a:lnTo>
                    <a:pt x="253" y="109"/>
                  </a:lnTo>
                  <a:lnTo>
                    <a:pt x="263" y="125"/>
                  </a:lnTo>
                  <a:lnTo>
                    <a:pt x="293" y="127"/>
                  </a:lnTo>
                  <a:lnTo>
                    <a:pt x="304" y="120"/>
                  </a:lnTo>
                  <a:lnTo>
                    <a:pt x="334" y="122"/>
                  </a:lnTo>
                  <a:lnTo>
                    <a:pt x="343" y="129"/>
                  </a:lnTo>
                  <a:lnTo>
                    <a:pt x="341" y="140"/>
                  </a:lnTo>
                  <a:lnTo>
                    <a:pt x="353" y="148"/>
                  </a:lnTo>
                  <a:lnTo>
                    <a:pt x="362" y="148"/>
                  </a:lnTo>
                  <a:lnTo>
                    <a:pt x="366" y="137"/>
                  </a:lnTo>
                  <a:lnTo>
                    <a:pt x="371" y="125"/>
                  </a:lnTo>
                  <a:lnTo>
                    <a:pt x="390" y="118"/>
                  </a:lnTo>
                  <a:lnTo>
                    <a:pt x="379" y="105"/>
                  </a:lnTo>
                  <a:lnTo>
                    <a:pt x="358" y="97"/>
                  </a:lnTo>
                  <a:lnTo>
                    <a:pt x="362" y="77"/>
                  </a:lnTo>
                  <a:lnTo>
                    <a:pt x="351" y="77"/>
                  </a:lnTo>
                  <a:lnTo>
                    <a:pt x="341" y="45"/>
                  </a:lnTo>
                  <a:lnTo>
                    <a:pt x="338" y="43"/>
                  </a:lnTo>
                  <a:lnTo>
                    <a:pt x="334" y="43"/>
                  </a:lnTo>
                  <a:lnTo>
                    <a:pt x="317" y="64"/>
                  </a:lnTo>
                  <a:lnTo>
                    <a:pt x="291" y="60"/>
                  </a:lnTo>
                  <a:lnTo>
                    <a:pt x="272" y="52"/>
                  </a:lnTo>
                  <a:lnTo>
                    <a:pt x="257" y="37"/>
                  </a:lnTo>
                  <a:lnTo>
                    <a:pt x="238" y="32"/>
                  </a:lnTo>
                  <a:lnTo>
                    <a:pt x="227" y="11"/>
                  </a:lnTo>
                  <a:lnTo>
                    <a:pt x="216" y="4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4" name="Freeform 70"/>
            <p:cNvSpPr>
              <a:spLocks/>
            </p:cNvSpPr>
            <p:nvPr/>
          </p:nvSpPr>
          <p:spPr bwMode="auto">
            <a:xfrm>
              <a:off x="3517863" y="4148793"/>
              <a:ext cx="619125" cy="579437"/>
            </a:xfrm>
            <a:custGeom>
              <a:avLst/>
              <a:gdLst/>
              <a:ahLst/>
              <a:cxnLst>
                <a:cxn ang="0">
                  <a:pos x="186" y="4"/>
                </a:cxn>
                <a:cxn ang="0">
                  <a:pos x="150" y="4"/>
                </a:cxn>
                <a:cxn ang="0">
                  <a:pos x="150" y="37"/>
                </a:cxn>
                <a:cxn ang="0">
                  <a:pos x="122" y="64"/>
                </a:cxn>
                <a:cxn ang="0">
                  <a:pos x="102" y="82"/>
                </a:cxn>
                <a:cxn ang="0">
                  <a:pos x="70" y="60"/>
                </a:cxn>
                <a:cxn ang="0">
                  <a:pos x="51" y="67"/>
                </a:cxn>
                <a:cxn ang="0">
                  <a:pos x="30" y="69"/>
                </a:cxn>
                <a:cxn ang="0">
                  <a:pos x="15" y="67"/>
                </a:cxn>
                <a:cxn ang="0">
                  <a:pos x="2" y="101"/>
                </a:cxn>
                <a:cxn ang="0">
                  <a:pos x="23" y="133"/>
                </a:cxn>
                <a:cxn ang="0">
                  <a:pos x="40" y="112"/>
                </a:cxn>
                <a:cxn ang="0">
                  <a:pos x="53" y="88"/>
                </a:cxn>
                <a:cxn ang="0">
                  <a:pos x="75" y="97"/>
                </a:cxn>
                <a:cxn ang="0">
                  <a:pos x="83" y="135"/>
                </a:cxn>
                <a:cxn ang="0">
                  <a:pos x="109" y="174"/>
                </a:cxn>
                <a:cxn ang="0">
                  <a:pos x="133" y="189"/>
                </a:cxn>
                <a:cxn ang="0">
                  <a:pos x="122" y="193"/>
                </a:cxn>
                <a:cxn ang="0">
                  <a:pos x="96" y="193"/>
                </a:cxn>
                <a:cxn ang="0">
                  <a:pos x="100" y="208"/>
                </a:cxn>
                <a:cxn ang="0">
                  <a:pos x="130" y="225"/>
                </a:cxn>
                <a:cxn ang="0">
                  <a:pos x="150" y="238"/>
                </a:cxn>
                <a:cxn ang="0">
                  <a:pos x="165" y="270"/>
                </a:cxn>
                <a:cxn ang="0">
                  <a:pos x="190" y="273"/>
                </a:cxn>
                <a:cxn ang="0">
                  <a:pos x="229" y="300"/>
                </a:cxn>
                <a:cxn ang="0">
                  <a:pos x="265" y="328"/>
                </a:cxn>
                <a:cxn ang="0">
                  <a:pos x="246" y="322"/>
                </a:cxn>
                <a:cxn ang="0">
                  <a:pos x="248" y="333"/>
                </a:cxn>
                <a:cxn ang="0">
                  <a:pos x="287" y="343"/>
                </a:cxn>
                <a:cxn ang="0">
                  <a:pos x="308" y="365"/>
                </a:cxn>
                <a:cxn ang="0">
                  <a:pos x="315" y="356"/>
                </a:cxn>
                <a:cxn ang="0">
                  <a:pos x="298" y="343"/>
                </a:cxn>
                <a:cxn ang="0">
                  <a:pos x="268" y="313"/>
                </a:cxn>
                <a:cxn ang="0">
                  <a:pos x="242" y="273"/>
                </a:cxn>
                <a:cxn ang="0">
                  <a:pos x="210" y="253"/>
                </a:cxn>
                <a:cxn ang="0">
                  <a:pos x="163" y="189"/>
                </a:cxn>
                <a:cxn ang="0">
                  <a:pos x="148" y="148"/>
                </a:cxn>
                <a:cxn ang="0">
                  <a:pos x="163" y="114"/>
                </a:cxn>
                <a:cxn ang="0">
                  <a:pos x="178" y="125"/>
                </a:cxn>
                <a:cxn ang="0">
                  <a:pos x="205" y="105"/>
                </a:cxn>
                <a:cxn ang="0">
                  <a:pos x="253" y="109"/>
                </a:cxn>
                <a:cxn ang="0">
                  <a:pos x="293" y="127"/>
                </a:cxn>
                <a:cxn ang="0">
                  <a:pos x="334" y="122"/>
                </a:cxn>
                <a:cxn ang="0">
                  <a:pos x="341" y="140"/>
                </a:cxn>
                <a:cxn ang="0">
                  <a:pos x="362" y="148"/>
                </a:cxn>
                <a:cxn ang="0">
                  <a:pos x="371" y="125"/>
                </a:cxn>
                <a:cxn ang="0">
                  <a:pos x="379" y="105"/>
                </a:cxn>
                <a:cxn ang="0">
                  <a:pos x="362" y="77"/>
                </a:cxn>
                <a:cxn ang="0">
                  <a:pos x="341" y="45"/>
                </a:cxn>
                <a:cxn ang="0">
                  <a:pos x="334" y="43"/>
                </a:cxn>
                <a:cxn ang="0">
                  <a:pos x="291" y="60"/>
                </a:cxn>
                <a:cxn ang="0">
                  <a:pos x="257" y="37"/>
                </a:cxn>
                <a:cxn ang="0">
                  <a:pos x="227" y="11"/>
                </a:cxn>
                <a:cxn ang="0">
                  <a:pos x="205" y="0"/>
                </a:cxn>
              </a:cxnLst>
              <a:rect l="0" t="0" r="r" b="b"/>
              <a:pathLst>
                <a:path w="390" h="365">
                  <a:moveTo>
                    <a:pt x="205" y="0"/>
                  </a:moveTo>
                  <a:lnTo>
                    <a:pt x="186" y="4"/>
                  </a:lnTo>
                  <a:lnTo>
                    <a:pt x="178" y="0"/>
                  </a:lnTo>
                  <a:lnTo>
                    <a:pt x="150" y="4"/>
                  </a:lnTo>
                  <a:lnTo>
                    <a:pt x="143" y="13"/>
                  </a:lnTo>
                  <a:lnTo>
                    <a:pt x="150" y="37"/>
                  </a:lnTo>
                  <a:lnTo>
                    <a:pt x="130" y="41"/>
                  </a:lnTo>
                  <a:lnTo>
                    <a:pt x="122" y="64"/>
                  </a:lnTo>
                  <a:lnTo>
                    <a:pt x="122" y="84"/>
                  </a:lnTo>
                  <a:lnTo>
                    <a:pt x="102" y="82"/>
                  </a:lnTo>
                  <a:lnTo>
                    <a:pt x="79" y="71"/>
                  </a:lnTo>
                  <a:lnTo>
                    <a:pt x="70" y="60"/>
                  </a:lnTo>
                  <a:lnTo>
                    <a:pt x="60" y="60"/>
                  </a:lnTo>
                  <a:lnTo>
                    <a:pt x="51" y="67"/>
                  </a:lnTo>
                  <a:lnTo>
                    <a:pt x="40" y="64"/>
                  </a:lnTo>
                  <a:lnTo>
                    <a:pt x="30" y="69"/>
                  </a:lnTo>
                  <a:lnTo>
                    <a:pt x="21" y="73"/>
                  </a:lnTo>
                  <a:lnTo>
                    <a:pt x="15" y="67"/>
                  </a:lnTo>
                  <a:lnTo>
                    <a:pt x="0" y="73"/>
                  </a:lnTo>
                  <a:lnTo>
                    <a:pt x="2" y="101"/>
                  </a:lnTo>
                  <a:lnTo>
                    <a:pt x="10" y="118"/>
                  </a:lnTo>
                  <a:lnTo>
                    <a:pt x="23" y="133"/>
                  </a:lnTo>
                  <a:lnTo>
                    <a:pt x="34" y="125"/>
                  </a:lnTo>
                  <a:lnTo>
                    <a:pt x="40" y="112"/>
                  </a:lnTo>
                  <a:lnTo>
                    <a:pt x="45" y="94"/>
                  </a:lnTo>
                  <a:lnTo>
                    <a:pt x="53" y="88"/>
                  </a:lnTo>
                  <a:lnTo>
                    <a:pt x="66" y="94"/>
                  </a:lnTo>
                  <a:lnTo>
                    <a:pt x="75" y="97"/>
                  </a:lnTo>
                  <a:lnTo>
                    <a:pt x="85" y="118"/>
                  </a:lnTo>
                  <a:lnTo>
                    <a:pt x="83" y="135"/>
                  </a:lnTo>
                  <a:lnTo>
                    <a:pt x="90" y="159"/>
                  </a:lnTo>
                  <a:lnTo>
                    <a:pt x="109" y="174"/>
                  </a:lnTo>
                  <a:lnTo>
                    <a:pt x="124" y="180"/>
                  </a:lnTo>
                  <a:lnTo>
                    <a:pt x="133" y="189"/>
                  </a:lnTo>
                  <a:lnTo>
                    <a:pt x="130" y="197"/>
                  </a:lnTo>
                  <a:lnTo>
                    <a:pt x="122" y="193"/>
                  </a:lnTo>
                  <a:lnTo>
                    <a:pt x="107" y="191"/>
                  </a:lnTo>
                  <a:lnTo>
                    <a:pt x="96" y="193"/>
                  </a:lnTo>
                  <a:lnTo>
                    <a:pt x="90" y="197"/>
                  </a:lnTo>
                  <a:lnTo>
                    <a:pt x="100" y="208"/>
                  </a:lnTo>
                  <a:lnTo>
                    <a:pt x="120" y="212"/>
                  </a:lnTo>
                  <a:lnTo>
                    <a:pt x="130" y="225"/>
                  </a:lnTo>
                  <a:lnTo>
                    <a:pt x="141" y="232"/>
                  </a:lnTo>
                  <a:lnTo>
                    <a:pt x="150" y="238"/>
                  </a:lnTo>
                  <a:lnTo>
                    <a:pt x="150" y="255"/>
                  </a:lnTo>
                  <a:lnTo>
                    <a:pt x="165" y="270"/>
                  </a:lnTo>
                  <a:lnTo>
                    <a:pt x="173" y="264"/>
                  </a:lnTo>
                  <a:lnTo>
                    <a:pt x="190" y="273"/>
                  </a:lnTo>
                  <a:lnTo>
                    <a:pt x="210" y="285"/>
                  </a:lnTo>
                  <a:lnTo>
                    <a:pt x="229" y="300"/>
                  </a:lnTo>
                  <a:lnTo>
                    <a:pt x="255" y="320"/>
                  </a:lnTo>
                  <a:lnTo>
                    <a:pt x="265" y="328"/>
                  </a:lnTo>
                  <a:lnTo>
                    <a:pt x="259" y="333"/>
                  </a:lnTo>
                  <a:lnTo>
                    <a:pt x="246" y="322"/>
                  </a:lnTo>
                  <a:lnTo>
                    <a:pt x="238" y="326"/>
                  </a:lnTo>
                  <a:lnTo>
                    <a:pt x="248" y="333"/>
                  </a:lnTo>
                  <a:lnTo>
                    <a:pt x="274" y="337"/>
                  </a:lnTo>
                  <a:lnTo>
                    <a:pt x="287" y="343"/>
                  </a:lnTo>
                  <a:lnTo>
                    <a:pt x="302" y="361"/>
                  </a:lnTo>
                  <a:lnTo>
                    <a:pt x="308" y="365"/>
                  </a:lnTo>
                  <a:lnTo>
                    <a:pt x="308" y="365"/>
                  </a:lnTo>
                  <a:lnTo>
                    <a:pt x="315" y="356"/>
                  </a:lnTo>
                  <a:lnTo>
                    <a:pt x="313" y="356"/>
                  </a:lnTo>
                  <a:lnTo>
                    <a:pt x="298" y="343"/>
                  </a:lnTo>
                  <a:lnTo>
                    <a:pt x="278" y="328"/>
                  </a:lnTo>
                  <a:lnTo>
                    <a:pt x="268" y="313"/>
                  </a:lnTo>
                  <a:lnTo>
                    <a:pt x="242" y="285"/>
                  </a:lnTo>
                  <a:lnTo>
                    <a:pt x="242" y="273"/>
                  </a:lnTo>
                  <a:lnTo>
                    <a:pt x="227" y="270"/>
                  </a:lnTo>
                  <a:lnTo>
                    <a:pt x="210" y="253"/>
                  </a:lnTo>
                  <a:lnTo>
                    <a:pt x="205" y="230"/>
                  </a:lnTo>
                  <a:lnTo>
                    <a:pt x="163" y="189"/>
                  </a:lnTo>
                  <a:lnTo>
                    <a:pt x="160" y="165"/>
                  </a:lnTo>
                  <a:lnTo>
                    <a:pt x="148" y="148"/>
                  </a:lnTo>
                  <a:lnTo>
                    <a:pt x="145" y="118"/>
                  </a:lnTo>
                  <a:lnTo>
                    <a:pt x="163" y="114"/>
                  </a:lnTo>
                  <a:lnTo>
                    <a:pt x="167" y="125"/>
                  </a:lnTo>
                  <a:lnTo>
                    <a:pt x="178" y="125"/>
                  </a:lnTo>
                  <a:lnTo>
                    <a:pt x="182" y="116"/>
                  </a:lnTo>
                  <a:lnTo>
                    <a:pt x="205" y="105"/>
                  </a:lnTo>
                  <a:lnTo>
                    <a:pt x="229" y="105"/>
                  </a:lnTo>
                  <a:lnTo>
                    <a:pt x="253" y="109"/>
                  </a:lnTo>
                  <a:lnTo>
                    <a:pt x="263" y="125"/>
                  </a:lnTo>
                  <a:lnTo>
                    <a:pt x="293" y="127"/>
                  </a:lnTo>
                  <a:lnTo>
                    <a:pt x="304" y="120"/>
                  </a:lnTo>
                  <a:lnTo>
                    <a:pt x="334" y="122"/>
                  </a:lnTo>
                  <a:lnTo>
                    <a:pt x="343" y="129"/>
                  </a:lnTo>
                  <a:lnTo>
                    <a:pt x="341" y="140"/>
                  </a:lnTo>
                  <a:lnTo>
                    <a:pt x="353" y="148"/>
                  </a:lnTo>
                  <a:lnTo>
                    <a:pt x="362" y="148"/>
                  </a:lnTo>
                  <a:lnTo>
                    <a:pt x="366" y="137"/>
                  </a:lnTo>
                  <a:lnTo>
                    <a:pt x="371" y="125"/>
                  </a:lnTo>
                  <a:lnTo>
                    <a:pt x="390" y="118"/>
                  </a:lnTo>
                  <a:lnTo>
                    <a:pt x="379" y="105"/>
                  </a:lnTo>
                  <a:lnTo>
                    <a:pt x="358" y="97"/>
                  </a:lnTo>
                  <a:lnTo>
                    <a:pt x="362" y="77"/>
                  </a:lnTo>
                  <a:lnTo>
                    <a:pt x="351" y="77"/>
                  </a:lnTo>
                  <a:lnTo>
                    <a:pt x="341" y="45"/>
                  </a:lnTo>
                  <a:lnTo>
                    <a:pt x="338" y="43"/>
                  </a:lnTo>
                  <a:lnTo>
                    <a:pt x="334" y="43"/>
                  </a:lnTo>
                  <a:lnTo>
                    <a:pt x="317" y="64"/>
                  </a:lnTo>
                  <a:lnTo>
                    <a:pt x="291" y="60"/>
                  </a:lnTo>
                  <a:lnTo>
                    <a:pt x="272" y="52"/>
                  </a:lnTo>
                  <a:lnTo>
                    <a:pt x="257" y="37"/>
                  </a:lnTo>
                  <a:lnTo>
                    <a:pt x="238" y="32"/>
                  </a:lnTo>
                  <a:lnTo>
                    <a:pt x="227" y="11"/>
                  </a:lnTo>
                  <a:lnTo>
                    <a:pt x="216" y="4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666666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5" name="Freeform 89"/>
            <p:cNvSpPr>
              <a:spLocks/>
            </p:cNvSpPr>
            <p:nvPr/>
          </p:nvSpPr>
          <p:spPr bwMode="auto">
            <a:xfrm>
              <a:off x="3663913" y="2912130"/>
              <a:ext cx="889000" cy="838200"/>
            </a:xfrm>
            <a:custGeom>
              <a:avLst/>
              <a:gdLst/>
              <a:ahLst/>
              <a:cxnLst>
                <a:cxn ang="0">
                  <a:pos x="4" y="108"/>
                </a:cxn>
                <a:cxn ang="0">
                  <a:pos x="6" y="142"/>
                </a:cxn>
                <a:cxn ang="0">
                  <a:pos x="2" y="178"/>
                </a:cxn>
                <a:cxn ang="0">
                  <a:pos x="25" y="211"/>
                </a:cxn>
                <a:cxn ang="0">
                  <a:pos x="25" y="243"/>
                </a:cxn>
                <a:cxn ang="0">
                  <a:pos x="15" y="275"/>
                </a:cxn>
                <a:cxn ang="0">
                  <a:pos x="15" y="294"/>
                </a:cxn>
                <a:cxn ang="0">
                  <a:pos x="25" y="326"/>
                </a:cxn>
                <a:cxn ang="0">
                  <a:pos x="23" y="350"/>
                </a:cxn>
                <a:cxn ang="0">
                  <a:pos x="34" y="341"/>
                </a:cxn>
                <a:cxn ang="0">
                  <a:pos x="53" y="359"/>
                </a:cxn>
                <a:cxn ang="0">
                  <a:pos x="88" y="376"/>
                </a:cxn>
                <a:cxn ang="0">
                  <a:pos x="107" y="382"/>
                </a:cxn>
                <a:cxn ang="0">
                  <a:pos x="113" y="404"/>
                </a:cxn>
                <a:cxn ang="0">
                  <a:pos x="135" y="429"/>
                </a:cxn>
                <a:cxn ang="0">
                  <a:pos x="154" y="406"/>
                </a:cxn>
                <a:cxn ang="0">
                  <a:pos x="189" y="414"/>
                </a:cxn>
                <a:cxn ang="0">
                  <a:pos x="191" y="438"/>
                </a:cxn>
                <a:cxn ang="0">
                  <a:pos x="227" y="455"/>
                </a:cxn>
                <a:cxn ang="0">
                  <a:pos x="238" y="474"/>
                </a:cxn>
                <a:cxn ang="0">
                  <a:pos x="253" y="494"/>
                </a:cxn>
                <a:cxn ang="0">
                  <a:pos x="283" y="502"/>
                </a:cxn>
                <a:cxn ang="0">
                  <a:pos x="306" y="494"/>
                </a:cxn>
                <a:cxn ang="0">
                  <a:pos x="311" y="524"/>
                </a:cxn>
                <a:cxn ang="0">
                  <a:pos x="352" y="511"/>
                </a:cxn>
                <a:cxn ang="0">
                  <a:pos x="416" y="498"/>
                </a:cxn>
                <a:cxn ang="0">
                  <a:pos x="448" y="511"/>
                </a:cxn>
                <a:cxn ang="0">
                  <a:pos x="487" y="526"/>
                </a:cxn>
                <a:cxn ang="0">
                  <a:pos x="495" y="513"/>
                </a:cxn>
                <a:cxn ang="0">
                  <a:pos x="478" y="472"/>
                </a:cxn>
                <a:cxn ang="0">
                  <a:pos x="555" y="399"/>
                </a:cxn>
                <a:cxn ang="0">
                  <a:pos x="532" y="320"/>
                </a:cxn>
                <a:cxn ang="0">
                  <a:pos x="527" y="260"/>
                </a:cxn>
                <a:cxn ang="0">
                  <a:pos x="532" y="204"/>
                </a:cxn>
                <a:cxn ang="0">
                  <a:pos x="527" y="116"/>
                </a:cxn>
                <a:cxn ang="0">
                  <a:pos x="512" y="62"/>
                </a:cxn>
                <a:cxn ang="0">
                  <a:pos x="472" y="41"/>
                </a:cxn>
                <a:cxn ang="0">
                  <a:pos x="298" y="69"/>
                </a:cxn>
                <a:cxn ang="0">
                  <a:pos x="285" y="65"/>
                </a:cxn>
                <a:cxn ang="0">
                  <a:pos x="317" y="28"/>
                </a:cxn>
                <a:cxn ang="0">
                  <a:pos x="279" y="50"/>
                </a:cxn>
                <a:cxn ang="0">
                  <a:pos x="238" y="28"/>
                </a:cxn>
                <a:cxn ang="0">
                  <a:pos x="251" y="28"/>
                </a:cxn>
                <a:cxn ang="0">
                  <a:pos x="259" y="13"/>
                </a:cxn>
                <a:cxn ang="0">
                  <a:pos x="199" y="5"/>
                </a:cxn>
                <a:cxn ang="0">
                  <a:pos x="158" y="22"/>
                </a:cxn>
                <a:cxn ang="0">
                  <a:pos x="98" y="54"/>
                </a:cxn>
                <a:cxn ang="0">
                  <a:pos x="43" y="67"/>
                </a:cxn>
                <a:cxn ang="0">
                  <a:pos x="25" y="97"/>
                </a:cxn>
              </a:cxnLst>
              <a:rect l="0" t="0" r="r" b="b"/>
              <a:pathLst>
                <a:path w="560" h="528">
                  <a:moveTo>
                    <a:pt x="10" y="86"/>
                  </a:moveTo>
                  <a:lnTo>
                    <a:pt x="4" y="108"/>
                  </a:lnTo>
                  <a:lnTo>
                    <a:pt x="13" y="129"/>
                  </a:lnTo>
                  <a:lnTo>
                    <a:pt x="6" y="142"/>
                  </a:lnTo>
                  <a:lnTo>
                    <a:pt x="0" y="157"/>
                  </a:lnTo>
                  <a:lnTo>
                    <a:pt x="2" y="178"/>
                  </a:lnTo>
                  <a:lnTo>
                    <a:pt x="19" y="193"/>
                  </a:lnTo>
                  <a:lnTo>
                    <a:pt x="25" y="211"/>
                  </a:lnTo>
                  <a:lnTo>
                    <a:pt x="17" y="226"/>
                  </a:lnTo>
                  <a:lnTo>
                    <a:pt x="25" y="243"/>
                  </a:lnTo>
                  <a:lnTo>
                    <a:pt x="17" y="262"/>
                  </a:lnTo>
                  <a:lnTo>
                    <a:pt x="15" y="275"/>
                  </a:lnTo>
                  <a:lnTo>
                    <a:pt x="21" y="281"/>
                  </a:lnTo>
                  <a:lnTo>
                    <a:pt x="15" y="294"/>
                  </a:lnTo>
                  <a:lnTo>
                    <a:pt x="32" y="311"/>
                  </a:lnTo>
                  <a:lnTo>
                    <a:pt x="25" y="326"/>
                  </a:lnTo>
                  <a:lnTo>
                    <a:pt x="23" y="339"/>
                  </a:lnTo>
                  <a:lnTo>
                    <a:pt x="23" y="350"/>
                  </a:lnTo>
                  <a:lnTo>
                    <a:pt x="34" y="354"/>
                  </a:lnTo>
                  <a:lnTo>
                    <a:pt x="34" y="341"/>
                  </a:lnTo>
                  <a:lnTo>
                    <a:pt x="49" y="346"/>
                  </a:lnTo>
                  <a:lnTo>
                    <a:pt x="53" y="359"/>
                  </a:lnTo>
                  <a:lnTo>
                    <a:pt x="75" y="363"/>
                  </a:lnTo>
                  <a:lnTo>
                    <a:pt x="88" y="376"/>
                  </a:lnTo>
                  <a:lnTo>
                    <a:pt x="103" y="374"/>
                  </a:lnTo>
                  <a:lnTo>
                    <a:pt x="107" y="382"/>
                  </a:lnTo>
                  <a:lnTo>
                    <a:pt x="103" y="393"/>
                  </a:lnTo>
                  <a:lnTo>
                    <a:pt x="113" y="404"/>
                  </a:lnTo>
                  <a:lnTo>
                    <a:pt x="122" y="421"/>
                  </a:lnTo>
                  <a:lnTo>
                    <a:pt x="135" y="429"/>
                  </a:lnTo>
                  <a:lnTo>
                    <a:pt x="154" y="425"/>
                  </a:lnTo>
                  <a:lnTo>
                    <a:pt x="154" y="406"/>
                  </a:lnTo>
                  <a:lnTo>
                    <a:pt x="169" y="408"/>
                  </a:lnTo>
                  <a:lnTo>
                    <a:pt x="189" y="414"/>
                  </a:lnTo>
                  <a:lnTo>
                    <a:pt x="184" y="427"/>
                  </a:lnTo>
                  <a:lnTo>
                    <a:pt x="191" y="438"/>
                  </a:lnTo>
                  <a:lnTo>
                    <a:pt x="208" y="436"/>
                  </a:lnTo>
                  <a:lnTo>
                    <a:pt x="227" y="455"/>
                  </a:lnTo>
                  <a:lnTo>
                    <a:pt x="240" y="457"/>
                  </a:lnTo>
                  <a:lnTo>
                    <a:pt x="238" y="474"/>
                  </a:lnTo>
                  <a:lnTo>
                    <a:pt x="251" y="483"/>
                  </a:lnTo>
                  <a:lnTo>
                    <a:pt x="253" y="494"/>
                  </a:lnTo>
                  <a:lnTo>
                    <a:pt x="261" y="504"/>
                  </a:lnTo>
                  <a:lnTo>
                    <a:pt x="283" y="502"/>
                  </a:lnTo>
                  <a:lnTo>
                    <a:pt x="294" y="492"/>
                  </a:lnTo>
                  <a:lnTo>
                    <a:pt x="306" y="494"/>
                  </a:lnTo>
                  <a:lnTo>
                    <a:pt x="315" y="509"/>
                  </a:lnTo>
                  <a:lnTo>
                    <a:pt x="311" y="524"/>
                  </a:lnTo>
                  <a:lnTo>
                    <a:pt x="343" y="526"/>
                  </a:lnTo>
                  <a:lnTo>
                    <a:pt x="352" y="511"/>
                  </a:lnTo>
                  <a:lnTo>
                    <a:pt x="407" y="507"/>
                  </a:lnTo>
                  <a:lnTo>
                    <a:pt x="416" y="498"/>
                  </a:lnTo>
                  <a:lnTo>
                    <a:pt x="431" y="500"/>
                  </a:lnTo>
                  <a:lnTo>
                    <a:pt x="448" y="511"/>
                  </a:lnTo>
                  <a:lnTo>
                    <a:pt x="474" y="528"/>
                  </a:lnTo>
                  <a:lnTo>
                    <a:pt x="487" y="526"/>
                  </a:lnTo>
                  <a:lnTo>
                    <a:pt x="493" y="524"/>
                  </a:lnTo>
                  <a:lnTo>
                    <a:pt x="495" y="513"/>
                  </a:lnTo>
                  <a:lnTo>
                    <a:pt x="480" y="504"/>
                  </a:lnTo>
                  <a:lnTo>
                    <a:pt x="478" y="472"/>
                  </a:lnTo>
                  <a:lnTo>
                    <a:pt x="536" y="406"/>
                  </a:lnTo>
                  <a:lnTo>
                    <a:pt x="555" y="399"/>
                  </a:lnTo>
                  <a:lnTo>
                    <a:pt x="560" y="359"/>
                  </a:lnTo>
                  <a:lnTo>
                    <a:pt x="532" y="320"/>
                  </a:lnTo>
                  <a:lnTo>
                    <a:pt x="527" y="294"/>
                  </a:lnTo>
                  <a:lnTo>
                    <a:pt x="527" y="260"/>
                  </a:lnTo>
                  <a:lnTo>
                    <a:pt x="504" y="230"/>
                  </a:lnTo>
                  <a:lnTo>
                    <a:pt x="532" y="204"/>
                  </a:lnTo>
                  <a:lnTo>
                    <a:pt x="527" y="155"/>
                  </a:lnTo>
                  <a:lnTo>
                    <a:pt x="527" y="116"/>
                  </a:lnTo>
                  <a:lnTo>
                    <a:pt x="519" y="90"/>
                  </a:lnTo>
                  <a:lnTo>
                    <a:pt x="512" y="62"/>
                  </a:lnTo>
                  <a:lnTo>
                    <a:pt x="489" y="60"/>
                  </a:lnTo>
                  <a:lnTo>
                    <a:pt x="472" y="41"/>
                  </a:lnTo>
                  <a:lnTo>
                    <a:pt x="324" y="41"/>
                  </a:lnTo>
                  <a:lnTo>
                    <a:pt x="298" y="69"/>
                  </a:lnTo>
                  <a:lnTo>
                    <a:pt x="287" y="71"/>
                  </a:lnTo>
                  <a:lnTo>
                    <a:pt x="285" y="65"/>
                  </a:lnTo>
                  <a:lnTo>
                    <a:pt x="319" y="32"/>
                  </a:lnTo>
                  <a:lnTo>
                    <a:pt x="317" y="28"/>
                  </a:lnTo>
                  <a:lnTo>
                    <a:pt x="304" y="32"/>
                  </a:lnTo>
                  <a:lnTo>
                    <a:pt x="279" y="50"/>
                  </a:lnTo>
                  <a:lnTo>
                    <a:pt x="255" y="47"/>
                  </a:lnTo>
                  <a:lnTo>
                    <a:pt x="238" y="28"/>
                  </a:lnTo>
                  <a:lnTo>
                    <a:pt x="238" y="17"/>
                  </a:lnTo>
                  <a:lnTo>
                    <a:pt x="251" y="28"/>
                  </a:lnTo>
                  <a:lnTo>
                    <a:pt x="266" y="28"/>
                  </a:lnTo>
                  <a:lnTo>
                    <a:pt x="259" y="13"/>
                  </a:lnTo>
                  <a:lnTo>
                    <a:pt x="229" y="0"/>
                  </a:lnTo>
                  <a:lnTo>
                    <a:pt x="199" y="5"/>
                  </a:lnTo>
                  <a:lnTo>
                    <a:pt x="173" y="20"/>
                  </a:lnTo>
                  <a:lnTo>
                    <a:pt x="158" y="22"/>
                  </a:lnTo>
                  <a:lnTo>
                    <a:pt x="131" y="41"/>
                  </a:lnTo>
                  <a:lnTo>
                    <a:pt x="98" y="54"/>
                  </a:lnTo>
                  <a:lnTo>
                    <a:pt x="60" y="65"/>
                  </a:lnTo>
                  <a:lnTo>
                    <a:pt x="43" y="67"/>
                  </a:lnTo>
                  <a:lnTo>
                    <a:pt x="36" y="80"/>
                  </a:lnTo>
                  <a:lnTo>
                    <a:pt x="25" y="97"/>
                  </a:lnTo>
                  <a:lnTo>
                    <a:pt x="10" y="8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6" name="Freeform 90"/>
            <p:cNvSpPr>
              <a:spLocks/>
            </p:cNvSpPr>
            <p:nvPr/>
          </p:nvSpPr>
          <p:spPr bwMode="auto">
            <a:xfrm>
              <a:off x="3663913" y="2912130"/>
              <a:ext cx="889000" cy="838200"/>
            </a:xfrm>
            <a:custGeom>
              <a:avLst/>
              <a:gdLst/>
              <a:ahLst/>
              <a:cxnLst>
                <a:cxn ang="0">
                  <a:pos x="4" y="108"/>
                </a:cxn>
                <a:cxn ang="0">
                  <a:pos x="6" y="142"/>
                </a:cxn>
                <a:cxn ang="0">
                  <a:pos x="2" y="178"/>
                </a:cxn>
                <a:cxn ang="0">
                  <a:pos x="25" y="211"/>
                </a:cxn>
                <a:cxn ang="0">
                  <a:pos x="25" y="243"/>
                </a:cxn>
                <a:cxn ang="0">
                  <a:pos x="15" y="275"/>
                </a:cxn>
                <a:cxn ang="0">
                  <a:pos x="15" y="294"/>
                </a:cxn>
                <a:cxn ang="0">
                  <a:pos x="25" y="326"/>
                </a:cxn>
                <a:cxn ang="0">
                  <a:pos x="23" y="350"/>
                </a:cxn>
                <a:cxn ang="0">
                  <a:pos x="34" y="341"/>
                </a:cxn>
                <a:cxn ang="0">
                  <a:pos x="53" y="359"/>
                </a:cxn>
                <a:cxn ang="0">
                  <a:pos x="88" y="376"/>
                </a:cxn>
                <a:cxn ang="0">
                  <a:pos x="107" y="382"/>
                </a:cxn>
                <a:cxn ang="0">
                  <a:pos x="113" y="404"/>
                </a:cxn>
                <a:cxn ang="0">
                  <a:pos x="135" y="429"/>
                </a:cxn>
                <a:cxn ang="0">
                  <a:pos x="154" y="406"/>
                </a:cxn>
                <a:cxn ang="0">
                  <a:pos x="189" y="414"/>
                </a:cxn>
                <a:cxn ang="0">
                  <a:pos x="191" y="438"/>
                </a:cxn>
                <a:cxn ang="0">
                  <a:pos x="227" y="455"/>
                </a:cxn>
                <a:cxn ang="0">
                  <a:pos x="238" y="474"/>
                </a:cxn>
                <a:cxn ang="0">
                  <a:pos x="253" y="494"/>
                </a:cxn>
                <a:cxn ang="0">
                  <a:pos x="283" y="502"/>
                </a:cxn>
                <a:cxn ang="0">
                  <a:pos x="306" y="494"/>
                </a:cxn>
                <a:cxn ang="0">
                  <a:pos x="311" y="524"/>
                </a:cxn>
                <a:cxn ang="0">
                  <a:pos x="352" y="511"/>
                </a:cxn>
                <a:cxn ang="0">
                  <a:pos x="416" y="498"/>
                </a:cxn>
                <a:cxn ang="0">
                  <a:pos x="448" y="511"/>
                </a:cxn>
                <a:cxn ang="0">
                  <a:pos x="487" y="526"/>
                </a:cxn>
                <a:cxn ang="0">
                  <a:pos x="495" y="513"/>
                </a:cxn>
                <a:cxn ang="0">
                  <a:pos x="478" y="472"/>
                </a:cxn>
                <a:cxn ang="0">
                  <a:pos x="555" y="399"/>
                </a:cxn>
                <a:cxn ang="0">
                  <a:pos x="532" y="320"/>
                </a:cxn>
                <a:cxn ang="0">
                  <a:pos x="527" y="260"/>
                </a:cxn>
                <a:cxn ang="0">
                  <a:pos x="532" y="204"/>
                </a:cxn>
                <a:cxn ang="0">
                  <a:pos x="527" y="116"/>
                </a:cxn>
                <a:cxn ang="0">
                  <a:pos x="512" y="62"/>
                </a:cxn>
                <a:cxn ang="0">
                  <a:pos x="472" y="41"/>
                </a:cxn>
                <a:cxn ang="0">
                  <a:pos x="298" y="69"/>
                </a:cxn>
                <a:cxn ang="0">
                  <a:pos x="285" y="65"/>
                </a:cxn>
                <a:cxn ang="0">
                  <a:pos x="317" y="28"/>
                </a:cxn>
                <a:cxn ang="0">
                  <a:pos x="279" y="50"/>
                </a:cxn>
                <a:cxn ang="0">
                  <a:pos x="238" y="28"/>
                </a:cxn>
                <a:cxn ang="0">
                  <a:pos x="251" y="28"/>
                </a:cxn>
                <a:cxn ang="0">
                  <a:pos x="259" y="13"/>
                </a:cxn>
                <a:cxn ang="0">
                  <a:pos x="199" y="5"/>
                </a:cxn>
                <a:cxn ang="0">
                  <a:pos x="158" y="22"/>
                </a:cxn>
                <a:cxn ang="0">
                  <a:pos x="98" y="54"/>
                </a:cxn>
                <a:cxn ang="0">
                  <a:pos x="43" y="67"/>
                </a:cxn>
                <a:cxn ang="0">
                  <a:pos x="25" y="97"/>
                </a:cxn>
              </a:cxnLst>
              <a:rect l="0" t="0" r="r" b="b"/>
              <a:pathLst>
                <a:path w="560" h="528">
                  <a:moveTo>
                    <a:pt x="10" y="86"/>
                  </a:moveTo>
                  <a:lnTo>
                    <a:pt x="4" y="108"/>
                  </a:lnTo>
                  <a:lnTo>
                    <a:pt x="13" y="129"/>
                  </a:lnTo>
                  <a:lnTo>
                    <a:pt x="6" y="142"/>
                  </a:lnTo>
                  <a:lnTo>
                    <a:pt x="0" y="157"/>
                  </a:lnTo>
                  <a:lnTo>
                    <a:pt x="2" y="178"/>
                  </a:lnTo>
                  <a:lnTo>
                    <a:pt x="19" y="193"/>
                  </a:lnTo>
                  <a:lnTo>
                    <a:pt x="25" y="211"/>
                  </a:lnTo>
                  <a:lnTo>
                    <a:pt x="17" y="226"/>
                  </a:lnTo>
                  <a:lnTo>
                    <a:pt x="25" y="243"/>
                  </a:lnTo>
                  <a:lnTo>
                    <a:pt x="17" y="262"/>
                  </a:lnTo>
                  <a:lnTo>
                    <a:pt x="15" y="275"/>
                  </a:lnTo>
                  <a:lnTo>
                    <a:pt x="21" y="281"/>
                  </a:lnTo>
                  <a:lnTo>
                    <a:pt x="15" y="294"/>
                  </a:lnTo>
                  <a:lnTo>
                    <a:pt x="32" y="311"/>
                  </a:lnTo>
                  <a:lnTo>
                    <a:pt x="25" y="326"/>
                  </a:lnTo>
                  <a:lnTo>
                    <a:pt x="23" y="339"/>
                  </a:lnTo>
                  <a:lnTo>
                    <a:pt x="23" y="350"/>
                  </a:lnTo>
                  <a:lnTo>
                    <a:pt x="34" y="354"/>
                  </a:lnTo>
                  <a:lnTo>
                    <a:pt x="34" y="341"/>
                  </a:lnTo>
                  <a:lnTo>
                    <a:pt x="49" y="346"/>
                  </a:lnTo>
                  <a:lnTo>
                    <a:pt x="53" y="359"/>
                  </a:lnTo>
                  <a:lnTo>
                    <a:pt x="75" y="363"/>
                  </a:lnTo>
                  <a:lnTo>
                    <a:pt x="88" y="376"/>
                  </a:lnTo>
                  <a:lnTo>
                    <a:pt x="103" y="374"/>
                  </a:lnTo>
                  <a:lnTo>
                    <a:pt x="107" y="382"/>
                  </a:lnTo>
                  <a:lnTo>
                    <a:pt x="103" y="393"/>
                  </a:lnTo>
                  <a:lnTo>
                    <a:pt x="113" y="404"/>
                  </a:lnTo>
                  <a:lnTo>
                    <a:pt x="122" y="421"/>
                  </a:lnTo>
                  <a:lnTo>
                    <a:pt x="135" y="429"/>
                  </a:lnTo>
                  <a:lnTo>
                    <a:pt x="154" y="425"/>
                  </a:lnTo>
                  <a:lnTo>
                    <a:pt x="154" y="406"/>
                  </a:lnTo>
                  <a:lnTo>
                    <a:pt x="169" y="408"/>
                  </a:lnTo>
                  <a:lnTo>
                    <a:pt x="189" y="414"/>
                  </a:lnTo>
                  <a:lnTo>
                    <a:pt x="184" y="427"/>
                  </a:lnTo>
                  <a:lnTo>
                    <a:pt x="191" y="438"/>
                  </a:lnTo>
                  <a:lnTo>
                    <a:pt x="208" y="436"/>
                  </a:lnTo>
                  <a:lnTo>
                    <a:pt x="227" y="455"/>
                  </a:lnTo>
                  <a:lnTo>
                    <a:pt x="240" y="457"/>
                  </a:lnTo>
                  <a:lnTo>
                    <a:pt x="238" y="474"/>
                  </a:lnTo>
                  <a:lnTo>
                    <a:pt x="251" y="483"/>
                  </a:lnTo>
                  <a:lnTo>
                    <a:pt x="253" y="494"/>
                  </a:lnTo>
                  <a:lnTo>
                    <a:pt x="261" y="504"/>
                  </a:lnTo>
                  <a:lnTo>
                    <a:pt x="283" y="502"/>
                  </a:lnTo>
                  <a:lnTo>
                    <a:pt x="294" y="492"/>
                  </a:lnTo>
                  <a:lnTo>
                    <a:pt x="306" y="494"/>
                  </a:lnTo>
                  <a:lnTo>
                    <a:pt x="315" y="509"/>
                  </a:lnTo>
                  <a:lnTo>
                    <a:pt x="311" y="524"/>
                  </a:lnTo>
                  <a:lnTo>
                    <a:pt x="343" y="526"/>
                  </a:lnTo>
                  <a:lnTo>
                    <a:pt x="352" y="511"/>
                  </a:lnTo>
                  <a:lnTo>
                    <a:pt x="407" y="507"/>
                  </a:lnTo>
                  <a:lnTo>
                    <a:pt x="416" y="498"/>
                  </a:lnTo>
                  <a:lnTo>
                    <a:pt x="431" y="500"/>
                  </a:lnTo>
                  <a:lnTo>
                    <a:pt x="448" y="511"/>
                  </a:lnTo>
                  <a:lnTo>
                    <a:pt x="474" y="528"/>
                  </a:lnTo>
                  <a:lnTo>
                    <a:pt x="487" y="526"/>
                  </a:lnTo>
                  <a:lnTo>
                    <a:pt x="493" y="524"/>
                  </a:lnTo>
                  <a:lnTo>
                    <a:pt x="495" y="513"/>
                  </a:lnTo>
                  <a:lnTo>
                    <a:pt x="480" y="504"/>
                  </a:lnTo>
                  <a:lnTo>
                    <a:pt x="478" y="472"/>
                  </a:lnTo>
                  <a:lnTo>
                    <a:pt x="536" y="406"/>
                  </a:lnTo>
                  <a:lnTo>
                    <a:pt x="555" y="399"/>
                  </a:lnTo>
                  <a:lnTo>
                    <a:pt x="560" y="359"/>
                  </a:lnTo>
                  <a:lnTo>
                    <a:pt x="532" y="320"/>
                  </a:lnTo>
                  <a:lnTo>
                    <a:pt x="527" y="294"/>
                  </a:lnTo>
                  <a:lnTo>
                    <a:pt x="527" y="260"/>
                  </a:lnTo>
                  <a:lnTo>
                    <a:pt x="504" y="230"/>
                  </a:lnTo>
                  <a:lnTo>
                    <a:pt x="532" y="204"/>
                  </a:lnTo>
                  <a:lnTo>
                    <a:pt x="527" y="155"/>
                  </a:lnTo>
                  <a:lnTo>
                    <a:pt x="527" y="116"/>
                  </a:lnTo>
                  <a:lnTo>
                    <a:pt x="519" y="90"/>
                  </a:lnTo>
                  <a:lnTo>
                    <a:pt x="512" y="62"/>
                  </a:lnTo>
                  <a:lnTo>
                    <a:pt x="489" y="60"/>
                  </a:lnTo>
                  <a:lnTo>
                    <a:pt x="472" y="41"/>
                  </a:lnTo>
                  <a:lnTo>
                    <a:pt x="324" y="41"/>
                  </a:lnTo>
                  <a:lnTo>
                    <a:pt x="298" y="69"/>
                  </a:lnTo>
                  <a:lnTo>
                    <a:pt x="287" y="71"/>
                  </a:lnTo>
                  <a:lnTo>
                    <a:pt x="285" y="65"/>
                  </a:lnTo>
                  <a:lnTo>
                    <a:pt x="319" y="32"/>
                  </a:lnTo>
                  <a:lnTo>
                    <a:pt x="317" y="28"/>
                  </a:lnTo>
                  <a:lnTo>
                    <a:pt x="304" y="32"/>
                  </a:lnTo>
                  <a:lnTo>
                    <a:pt x="279" y="50"/>
                  </a:lnTo>
                  <a:lnTo>
                    <a:pt x="255" y="47"/>
                  </a:lnTo>
                  <a:lnTo>
                    <a:pt x="238" y="28"/>
                  </a:lnTo>
                  <a:lnTo>
                    <a:pt x="238" y="17"/>
                  </a:lnTo>
                  <a:lnTo>
                    <a:pt x="251" y="28"/>
                  </a:lnTo>
                  <a:lnTo>
                    <a:pt x="266" y="28"/>
                  </a:lnTo>
                  <a:lnTo>
                    <a:pt x="259" y="13"/>
                  </a:lnTo>
                  <a:lnTo>
                    <a:pt x="229" y="0"/>
                  </a:lnTo>
                  <a:lnTo>
                    <a:pt x="199" y="5"/>
                  </a:lnTo>
                  <a:lnTo>
                    <a:pt x="173" y="20"/>
                  </a:lnTo>
                  <a:lnTo>
                    <a:pt x="158" y="22"/>
                  </a:lnTo>
                  <a:lnTo>
                    <a:pt x="131" y="41"/>
                  </a:lnTo>
                  <a:lnTo>
                    <a:pt x="98" y="54"/>
                  </a:lnTo>
                  <a:lnTo>
                    <a:pt x="60" y="65"/>
                  </a:lnTo>
                  <a:lnTo>
                    <a:pt x="43" y="67"/>
                  </a:lnTo>
                  <a:lnTo>
                    <a:pt x="36" y="80"/>
                  </a:lnTo>
                  <a:lnTo>
                    <a:pt x="25" y="97"/>
                  </a:lnTo>
                  <a:lnTo>
                    <a:pt x="10" y="8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7" name="Freeform 91"/>
            <p:cNvSpPr>
              <a:spLocks/>
            </p:cNvSpPr>
            <p:nvPr/>
          </p:nvSpPr>
          <p:spPr bwMode="auto">
            <a:xfrm>
              <a:off x="2811425" y="3999568"/>
              <a:ext cx="1212850" cy="1389062"/>
            </a:xfrm>
            <a:custGeom>
              <a:avLst/>
              <a:gdLst/>
              <a:ahLst/>
              <a:cxnLst>
                <a:cxn ang="0">
                  <a:pos x="56" y="251"/>
                </a:cxn>
                <a:cxn ang="0">
                  <a:pos x="11" y="227"/>
                </a:cxn>
                <a:cxn ang="0">
                  <a:pos x="13" y="184"/>
                </a:cxn>
                <a:cxn ang="0">
                  <a:pos x="26" y="150"/>
                </a:cxn>
                <a:cxn ang="0">
                  <a:pos x="15" y="103"/>
                </a:cxn>
                <a:cxn ang="0">
                  <a:pos x="43" y="88"/>
                </a:cxn>
                <a:cxn ang="0">
                  <a:pos x="73" y="81"/>
                </a:cxn>
                <a:cxn ang="0">
                  <a:pos x="112" y="60"/>
                </a:cxn>
                <a:cxn ang="0">
                  <a:pos x="140" y="38"/>
                </a:cxn>
                <a:cxn ang="0">
                  <a:pos x="151" y="66"/>
                </a:cxn>
                <a:cxn ang="0">
                  <a:pos x="161" y="60"/>
                </a:cxn>
                <a:cxn ang="0">
                  <a:pos x="196" y="38"/>
                </a:cxn>
                <a:cxn ang="0">
                  <a:pos x="228" y="62"/>
                </a:cxn>
                <a:cxn ang="0">
                  <a:pos x="254" y="36"/>
                </a:cxn>
                <a:cxn ang="0">
                  <a:pos x="262" y="21"/>
                </a:cxn>
                <a:cxn ang="0">
                  <a:pos x="303" y="10"/>
                </a:cxn>
                <a:cxn ang="0">
                  <a:pos x="367" y="0"/>
                </a:cxn>
                <a:cxn ang="0">
                  <a:pos x="402" y="45"/>
                </a:cxn>
                <a:cxn ang="0">
                  <a:pos x="432" y="53"/>
                </a:cxn>
                <a:cxn ang="0">
                  <a:pos x="466" y="68"/>
                </a:cxn>
                <a:cxn ang="0">
                  <a:pos x="455" y="111"/>
                </a:cxn>
                <a:cxn ang="0">
                  <a:pos x="470" y="141"/>
                </a:cxn>
                <a:cxn ang="0">
                  <a:pos x="455" y="139"/>
                </a:cxn>
                <a:cxn ang="0">
                  <a:pos x="402" y="152"/>
                </a:cxn>
                <a:cxn ang="0">
                  <a:pos x="363" y="158"/>
                </a:cxn>
                <a:cxn ang="0">
                  <a:pos x="378" y="206"/>
                </a:cxn>
                <a:cxn ang="0">
                  <a:pos x="357" y="274"/>
                </a:cxn>
                <a:cxn ang="0">
                  <a:pos x="451" y="379"/>
                </a:cxn>
                <a:cxn ang="0">
                  <a:pos x="528" y="500"/>
                </a:cxn>
                <a:cxn ang="0">
                  <a:pos x="603" y="530"/>
                </a:cxn>
                <a:cxn ang="0">
                  <a:pos x="608" y="562"/>
                </a:cxn>
                <a:cxn ang="0">
                  <a:pos x="695" y="607"/>
                </a:cxn>
                <a:cxn ang="0">
                  <a:pos x="764" y="665"/>
                </a:cxn>
                <a:cxn ang="0">
                  <a:pos x="736" y="693"/>
                </a:cxn>
                <a:cxn ang="0">
                  <a:pos x="693" y="658"/>
                </a:cxn>
                <a:cxn ang="0">
                  <a:pos x="638" y="688"/>
                </a:cxn>
                <a:cxn ang="0">
                  <a:pos x="670" y="733"/>
                </a:cxn>
                <a:cxn ang="0">
                  <a:pos x="663" y="781"/>
                </a:cxn>
                <a:cxn ang="0">
                  <a:pos x="623" y="832"/>
                </a:cxn>
                <a:cxn ang="0">
                  <a:pos x="580" y="875"/>
                </a:cxn>
                <a:cxn ang="0">
                  <a:pos x="552" y="849"/>
                </a:cxn>
                <a:cxn ang="0">
                  <a:pos x="571" y="806"/>
                </a:cxn>
                <a:cxn ang="0">
                  <a:pos x="590" y="776"/>
                </a:cxn>
                <a:cxn ang="0">
                  <a:pos x="575" y="723"/>
                </a:cxn>
                <a:cxn ang="0">
                  <a:pos x="537" y="675"/>
                </a:cxn>
                <a:cxn ang="0">
                  <a:pos x="511" y="648"/>
                </a:cxn>
                <a:cxn ang="0">
                  <a:pos x="479" y="624"/>
                </a:cxn>
                <a:cxn ang="0">
                  <a:pos x="438" y="566"/>
                </a:cxn>
                <a:cxn ang="0">
                  <a:pos x="391" y="564"/>
                </a:cxn>
                <a:cxn ang="0">
                  <a:pos x="346" y="519"/>
                </a:cxn>
                <a:cxn ang="0">
                  <a:pos x="294" y="467"/>
                </a:cxn>
                <a:cxn ang="0">
                  <a:pos x="262" y="439"/>
                </a:cxn>
                <a:cxn ang="0">
                  <a:pos x="247" y="397"/>
                </a:cxn>
                <a:cxn ang="0">
                  <a:pos x="230" y="367"/>
                </a:cxn>
                <a:cxn ang="0">
                  <a:pos x="213" y="304"/>
                </a:cxn>
                <a:cxn ang="0">
                  <a:pos x="181" y="274"/>
                </a:cxn>
                <a:cxn ang="0">
                  <a:pos x="129" y="236"/>
                </a:cxn>
                <a:cxn ang="0">
                  <a:pos x="73" y="276"/>
                </a:cxn>
              </a:cxnLst>
              <a:rect l="0" t="0" r="r" b="b"/>
              <a:pathLst>
                <a:path w="764" h="875">
                  <a:moveTo>
                    <a:pt x="39" y="276"/>
                  </a:moveTo>
                  <a:lnTo>
                    <a:pt x="41" y="270"/>
                  </a:lnTo>
                  <a:lnTo>
                    <a:pt x="56" y="251"/>
                  </a:lnTo>
                  <a:lnTo>
                    <a:pt x="54" y="236"/>
                  </a:lnTo>
                  <a:lnTo>
                    <a:pt x="26" y="236"/>
                  </a:lnTo>
                  <a:lnTo>
                    <a:pt x="11" y="227"/>
                  </a:lnTo>
                  <a:lnTo>
                    <a:pt x="9" y="210"/>
                  </a:lnTo>
                  <a:lnTo>
                    <a:pt x="18" y="199"/>
                  </a:lnTo>
                  <a:lnTo>
                    <a:pt x="13" y="184"/>
                  </a:lnTo>
                  <a:lnTo>
                    <a:pt x="0" y="180"/>
                  </a:lnTo>
                  <a:lnTo>
                    <a:pt x="0" y="167"/>
                  </a:lnTo>
                  <a:lnTo>
                    <a:pt x="26" y="150"/>
                  </a:lnTo>
                  <a:lnTo>
                    <a:pt x="31" y="135"/>
                  </a:lnTo>
                  <a:lnTo>
                    <a:pt x="18" y="120"/>
                  </a:lnTo>
                  <a:lnTo>
                    <a:pt x="15" y="103"/>
                  </a:lnTo>
                  <a:lnTo>
                    <a:pt x="26" y="96"/>
                  </a:lnTo>
                  <a:lnTo>
                    <a:pt x="33" y="79"/>
                  </a:lnTo>
                  <a:lnTo>
                    <a:pt x="43" y="88"/>
                  </a:lnTo>
                  <a:lnTo>
                    <a:pt x="58" y="79"/>
                  </a:lnTo>
                  <a:lnTo>
                    <a:pt x="69" y="75"/>
                  </a:lnTo>
                  <a:lnTo>
                    <a:pt x="73" y="81"/>
                  </a:lnTo>
                  <a:lnTo>
                    <a:pt x="95" y="79"/>
                  </a:lnTo>
                  <a:lnTo>
                    <a:pt x="108" y="79"/>
                  </a:lnTo>
                  <a:lnTo>
                    <a:pt x="112" y="60"/>
                  </a:lnTo>
                  <a:lnTo>
                    <a:pt x="110" y="47"/>
                  </a:lnTo>
                  <a:lnTo>
                    <a:pt x="125" y="38"/>
                  </a:lnTo>
                  <a:lnTo>
                    <a:pt x="140" y="38"/>
                  </a:lnTo>
                  <a:lnTo>
                    <a:pt x="133" y="62"/>
                  </a:lnTo>
                  <a:lnTo>
                    <a:pt x="146" y="70"/>
                  </a:lnTo>
                  <a:lnTo>
                    <a:pt x="151" y="66"/>
                  </a:lnTo>
                  <a:lnTo>
                    <a:pt x="146" y="90"/>
                  </a:lnTo>
                  <a:lnTo>
                    <a:pt x="159" y="88"/>
                  </a:lnTo>
                  <a:lnTo>
                    <a:pt x="161" y="60"/>
                  </a:lnTo>
                  <a:lnTo>
                    <a:pt x="174" y="55"/>
                  </a:lnTo>
                  <a:lnTo>
                    <a:pt x="187" y="38"/>
                  </a:lnTo>
                  <a:lnTo>
                    <a:pt x="196" y="38"/>
                  </a:lnTo>
                  <a:lnTo>
                    <a:pt x="202" y="53"/>
                  </a:lnTo>
                  <a:lnTo>
                    <a:pt x="226" y="47"/>
                  </a:lnTo>
                  <a:lnTo>
                    <a:pt x="228" y="62"/>
                  </a:lnTo>
                  <a:lnTo>
                    <a:pt x="239" y="62"/>
                  </a:lnTo>
                  <a:lnTo>
                    <a:pt x="243" y="36"/>
                  </a:lnTo>
                  <a:lnTo>
                    <a:pt x="254" y="36"/>
                  </a:lnTo>
                  <a:lnTo>
                    <a:pt x="258" y="43"/>
                  </a:lnTo>
                  <a:lnTo>
                    <a:pt x="269" y="34"/>
                  </a:lnTo>
                  <a:lnTo>
                    <a:pt x="262" y="21"/>
                  </a:lnTo>
                  <a:lnTo>
                    <a:pt x="262" y="15"/>
                  </a:lnTo>
                  <a:lnTo>
                    <a:pt x="292" y="17"/>
                  </a:lnTo>
                  <a:lnTo>
                    <a:pt x="303" y="10"/>
                  </a:lnTo>
                  <a:lnTo>
                    <a:pt x="333" y="13"/>
                  </a:lnTo>
                  <a:lnTo>
                    <a:pt x="350" y="4"/>
                  </a:lnTo>
                  <a:lnTo>
                    <a:pt x="367" y="0"/>
                  </a:lnTo>
                  <a:lnTo>
                    <a:pt x="369" y="19"/>
                  </a:lnTo>
                  <a:lnTo>
                    <a:pt x="387" y="43"/>
                  </a:lnTo>
                  <a:lnTo>
                    <a:pt x="402" y="45"/>
                  </a:lnTo>
                  <a:lnTo>
                    <a:pt x="417" y="40"/>
                  </a:lnTo>
                  <a:lnTo>
                    <a:pt x="427" y="45"/>
                  </a:lnTo>
                  <a:lnTo>
                    <a:pt x="432" y="53"/>
                  </a:lnTo>
                  <a:lnTo>
                    <a:pt x="449" y="53"/>
                  </a:lnTo>
                  <a:lnTo>
                    <a:pt x="455" y="58"/>
                  </a:lnTo>
                  <a:lnTo>
                    <a:pt x="466" y="68"/>
                  </a:lnTo>
                  <a:lnTo>
                    <a:pt x="447" y="85"/>
                  </a:lnTo>
                  <a:lnTo>
                    <a:pt x="455" y="94"/>
                  </a:lnTo>
                  <a:lnTo>
                    <a:pt x="455" y="111"/>
                  </a:lnTo>
                  <a:lnTo>
                    <a:pt x="451" y="116"/>
                  </a:lnTo>
                  <a:lnTo>
                    <a:pt x="466" y="133"/>
                  </a:lnTo>
                  <a:lnTo>
                    <a:pt x="470" y="141"/>
                  </a:lnTo>
                  <a:lnTo>
                    <a:pt x="462" y="143"/>
                  </a:lnTo>
                  <a:lnTo>
                    <a:pt x="462" y="146"/>
                  </a:lnTo>
                  <a:lnTo>
                    <a:pt x="455" y="139"/>
                  </a:lnTo>
                  <a:lnTo>
                    <a:pt x="423" y="135"/>
                  </a:lnTo>
                  <a:lnTo>
                    <a:pt x="419" y="150"/>
                  </a:lnTo>
                  <a:lnTo>
                    <a:pt x="402" y="152"/>
                  </a:lnTo>
                  <a:lnTo>
                    <a:pt x="387" y="167"/>
                  </a:lnTo>
                  <a:lnTo>
                    <a:pt x="376" y="158"/>
                  </a:lnTo>
                  <a:lnTo>
                    <a:pt x="363" y="158"/>
                  </a:lnTo>
                  <a:lnTo>
                    <a:pt x="354" y="169"/>
                  </a:lnTo>
                  <a:lnTo>
                    <a:pt x="367" y="186"/>
                  </a:lnTo>
                  <a:lnTo>
                    <a:pt x="378" y="206"/>
                  </a:lnTo>
                  <a:lnTo>
                    <a:pt x="369" y="223"/>
                  </a:lnTo>
                  <a:lnTo>
                    <a:pt x="357" y="223"/>
                  </a:lnTo>
                  <a:lnTo>
                    <a:pt x="357" y="274"/>
                  </a:lnTo>
                  <a:lnTo>
                    <a:pt x="402" y="315"/>
                  </a:lnTo>
                  <a:lnTo>
                    <a:pt x="432" y="343"/>
                  </a:lnTo>
                  <a:lnTo>
                    <a:pt x="451" y="379"/>
                  </a:lnTo>
                  <a:lnTo>
                    <a:pt x="455" y="429"/>
                  </a:lnTo>
                  <a:lnTo>
                    <a:pt x="492" y="472"/>
                  </a:lnTo>
                  <a:lnTo>
                    <a:pt x="528" y="500"/>
                  </a:lnTo>
                  <a:lnTo>
                    <a:pt x="565" y="502"/>
                  </a:lnTo>
                  <a:lnTo>
                    <a:pt x="601" y="506"/>
                  </a:lnTo>
                  <a:lnTo>
                    <a:pt x="603" y="530"/>
                  </a:lnTo>
                  <a:lnTo>
                    <a:pt x="593" y="530"/>
                  </a:lnTo>
                  <a:lnTo>
                    <a:pt x="586" y="536"/>
                  </a:lnTo>
                  <a:lnTo>
                    <a:pt x="608" y="562"/>
                  </a:lnTo>
                  <a:lnTo>
                    <a:pt x="644" y="570"/>
                  </a:lnTo>
                  <a:lnTo>
                    <a:pt x="668" y="585"/>
                  </a:lnTo>
                  <a:lnTo>
                    <a:pt x="695" y="607"/>
                  </a:lnTo>
                  <a:lnTo>
                    <a:pt x="723" y="615"/>
                  </a:lnTo>
                  <a:lnTo>
                    <a:pt x="756" y="643"/>
                  </a:lnTo>
                  <a:lnTo>
                    <a:pt x="764" y="665"/>
                  </a:lnTo>
                  <a:lnTo>
                    <a:pt x="758" y="680"/>
                  </a:lnTo>
                  <a:lnTo>
                    <a:pt x="753" y="697"/>
                  </a:lnTo>
                  <a:lnTo>
                    <a:pt x="736" y="693"/>
                  </a:lnTo>
                  <a:lnTo>
                    <a:pt x="728" y="675"/>
                  </a:lnTo>
                  <a:lnTo>
                    <a:pt x="710" y="663"/>
                  </a:lnTo>
                  <a:lnTo>
                    <a:pt x="693" y="658"/>
                  </a:lnTo>
                  <a:lnTo>
                    <a:pt x="668" y="637"/>
                  </a:lnTo>
                  <a:lnTo>
                    <a:pt x="640" y="669"/>
                  </a:lnTo>
                  <a:lnTo>
                    <a:pt x="638" y="688"/>
                  </a:lnTo>
                  <a:lnTo>
                    <a:pt x="625" y="714"/>
                  </a:lnTo>
                  <a:lnTo>
                    <a:pt x="650" y="721"/>
                  </a:lnTo>
                  <a:lnTo>
                    <a:pt x="670" y="733"/>
                  </a:lnTo>
                  <a:lnTo>
                    <a:pt x="665" y="740"/>
                  </a:lnTo>
                  <a:lnTo>
                    <a:pt x="672" y="759"/>
                  </a:lnTo>
                  <a:lnTo>
                    <a:pt x="663" y="781"/>
                  </a:lnTo>
                  <a:lnTo>
                    <a:pt x="642" y="778"/>
                  </a:lnTo>
                  <a:lnTo>
                    <a:pt x="623" y="800"/>
                  </a:lnTo>
                  <a:lnTo>
                    <a:pt x="623" y="832"/>
                  </a:lnTo>
                  <a:lnTo>
                    <a:pt x="612" y="834"/>
                  </a:lnTo>
                  <a:lnTo>
                    <a:pt x="601" y="860"/>
                  </a:lnTo>
                  <a:lnTo>
                    <a:pt x="580" y="875"/>
                  </a:lnTo>
                  <a:lnTo>
                    <a:pt x="552" y="875"/>
                  </a:lnTo>
                  <a:lnTo>
                    <a:pt x="547" y="864"/>
                  </a:lnTo>
                  <a:lnTo>
                    <a:pt x="552" y="849"/>
                  </a:lnTo>
                  <a:lnTo>
                    <a:pt x="562" y="839"/>
                  </a:lnTo>
                  <a:lnTo>
                    <a:pt x="569" y="826"/>
                  </a:lnTo>
                  <a:lnTo>
                    <a:pt x="571" y="806"/>
                  </a:lnTo>
                  <a:lnTo>
                    <a:pt x="586" y="802"/>
                  </a:lnTo>
                  <a:lnTo>
                    <a:pt x="597" y="791"/>
                  </a:lnTo>
                  <a:lnTo>
                    <a:pt x="590" y="776"/>
                  </a:lnTo>
                  <a:lnTo>
                    <a:pt x="590" y="757"/>
                  </a:lnTo>
                  <a:lnTo>
                    <a:pt x="580" y="740"/>
                  </a:lnTo>
                  <a:lnTo>
                    <a:pt x="575" y="723"/>
                  </a:lnTo>
                  <a:lnTo>
                    <a:pt x="569" y="699"/>
                  </a:lnTo>
                  <a:lnTo>
                    <a:pt x="558" y="675"/>
                  </a:lnTo>
                  <a:lnTo>
                    <a:pt x="537" y="675"/>
                  </a:lnTo>
                  <a:lnTo>
                    <a:pt x="511" y="663"/>
                  </a:lnTo>
                  <a:lnTo>
                    <a:pt x="507" y="652"/>
                  </a:lnTo>
                  <a:lnTo>
                    <a:pt x="511" y="648"/>
                  </a:lnTo>
                  <a:lnTo>
                    <a:pt x="511" y="637"/>
                  </a:lnTo>
                  <a:lnTo>
                    <a:pt x="492" y="622"/>
                  </a:lnTo>
                  <a:lnTo>
                    <a:pt x="479" y="624"/>
                  </a:lnTo>
                  <a:lnTo>
                    <a:pt x="479" y="611"/>
                  </a:lnTo>
                  <a:lnTo>
                    <a:pt x="445" y="581"/>
                  </a:lnTo>
                  <a:lnTo>
                    <a:pt x="438" y="566"/>
                  </a:lnTo>
                  <a:lnTo>
                    <a:pt x="423" y="564"/>
                  </a:lnTo>
                  <a:lnTo>
                    <a:pt x="410" y="560"/>
                  </a:lnTo>
                  <a:lnTo>
                    <a:pt x="391" y="564"/>
                  </a:lnTo>
                  <a:lnTo>
                    <a:pt x="367" y="534"/>
                  </a:lnTo>
                  <a:lnTo>
                    <a:pt x="354" y="536"/>
                  </a:lnTo>
                  <a:lnTo>
                    <a:pt x="346" y="519"/>
                  </a:lnTo>
                  <a:lnTo>
                    <a:pt x="331" y="502"/>
                  </a:lnTo>
                  <a:lnTo>
                    <a:pt x="316" y="485"/>
                  </a:lnTo>
                  <a:lnTo>
                    <a:pt x="294" y="467"/>
                  </a:lnTo>
                  <a:lnTo>
                    <a:pt x="294" y="450"/>
                  </a:lnTo>
                  <a:lnTo>
                    <a:pt x="288" y="439"/>
                  </a:lnTo>
                  <a:lnTo>
                    <a:pt x="262" y="439"/>
                  </a:lnTo>
                  <a:lnTo>
                    <a:pt x="262" y="418"/>
                  </a:lnTo>
                  <a:lnTo>
                    <a:pt x="249" y="409"/>
                  </a:lnTo>
                  <a:lnTo>
                    <a:pt x="247" y="397"/>
                  </a:lnTo>
                  <a:lnTo>
                    <a:pt x="230" y="394"/>
                  </a:lnTo>
                  <a:lnTo>
                    <a:pt x="226" y="384"/>
                  </a:lnTo>
                  <a:lnTo>
                    <a:pt x="230" y="367"/>
                  </a:lnTo>
                  <a:lnTo>
                    <a:pt x="217" y="347"/>
                  </a:lnTo>
                  <a:lnTo>
                    <a:pt x="211" y="321"/>
                  </a:lnTo>
                  <a:lnTo>
                    <a:pt x="213" y="304"/>
                  </a:lnTo>
                  <a:lnTo>
                    <a:pt x="211" y="287"/>
                  </a:lnTo>
                  <a:lnTo>
                    <a:pt x="198" y="274"/>
                  </a:lnTo>
                  <a:lnTo>
                    <a:pt x="181" y="274"/>
                  </a:lnTo>
                  <a:lnTo>
                    <a:pt x="168" y="261"/>
                  </a:lnTo>
                  <a:lnTo>
                    <a:pt x="144" y="249"/>
                  </a:lnTo>
                  <a:lnTo>
                    <a:pt x="129" y="236"/>
                  </a:lnTo>
                  <a:lnTo>
                    <a:pt x="114" y="246"/>
                  </a:lnTo>
                  <a:lnTo>
                    <a:pt x="97" y="251"/>
                  </a:lnTo>
                  <a:lnTo>
                    <a:pt x="73" y="276"/>
                  </a:lnTo>
                  <a:lnTo>
                    <a:pt x="46" y="279"/>
                  </a:lnTo>
                  <a:lnTo>
                    <a:pt x="39" y="27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8" name="Freeform 92"/>
            <p:cNvSpPr>
              <a:spLocks/>
            </p:cNvSpPr>
            <p:nvPr/>
          </p:nvSpPr>
          <p:spPr bwMode="auto">
            <a:xfrm>
              <a:off x="2811425" y="3999568"/>
              <a:ext cx="1212850" cy="1389062"/>
            </a:xfrm>
            <a:custGeom>
              <a:avLst/>
              <a:gdLst/>
              <a:ahLst/>
              <a:cxnLst>
                <a:cxn ang="0">
                  <a:pos x="56" y="251"/>
                </a:cxn>
                <a:cxn ang="0">
                  <a:pos x="11" y="227"/>
                </a:cxn>
                <a:cxn ang="0">
                  <a:pos x="13" y="184"/>
                </a:cxn>
                <a:cxn ang="0">
                  <a:pos x="26" y="150"/>
                </a:cxn>
                <a:cxn ang="0">
                  <a:pos x="15" y="103"/>
                </a:cxn>
                <a:cxn ang="0">
                  <a:pos x="43" y="88"/>
                </a:cxn>
                <a:cxn ang="0">
                  <a:pos x="73" y="81"/>
                </a:cxn>
                <a:cxn ang="0">
                  <a:pos x="112" y="60"/>
                </a:cxn>
                <a:cxn ang="0">
                  <a:pos x="140" y="38"/>
                </a:cxn>
                <a:cxn ang="0">
                  <a:pos x="151" y="66"/>
                </a:cxn>
                <a:cxn ang="0">
                  <a:pos x="161" y="60"/>
                </a:cxn>
                <a:cxn ang="0">
                  <a:pos x="196" y="38"/>
                </a:cxn>
                <a:cxn ang="0">
                  <a:pos x="228" y="62"/>
                </a:cxn>
                <a:cxn ang="0">
                  <a:pos x="254" y="36"/>
                </a:cxn>
                <a:cxn ang="0">
                  <a:pos x="262" y="21"/>
                </a:cxn>
                <a:cxn ang="0">
                  <a:pos x="303" y="10"/>
                </a:cxn>
                <a:cxn ang="0">
                  <a:pos x="367" y="0"/>
                </a:cxn>
                <a:cxn ang="0">
                  <a:pos x="402" y="45"/>
                </a:cxn>
                <a:cxn ang="0">
                  <a:pos x="432" y="53"/>
                </a:cxn>
                <a:cxn ang="0">
                  <a:pos x="466" y="68"/>
                </a:cxn>
                <a:cxn ang="0">
                  <a:pos x="455" y="111"/>
                </a:cxn>
                <a:cxn ang="0">
                  <a:pos x="470" y="141"/>
                </a:cxn>
                <a:cxn ang="0">
                  <a:pos x="455" y="139"/>
                </a:cxn>
                <a:cxn ang="0">
                  <a:pos x="402" y="152"/>
                </a:cxn>
                <a:cxn ang="0">
                  <a:pos x="363" y="158"/>
                </a:cxn>
                <a:cxn ang="0">
                  <a:pos x="378" y="206"/>
                </a:cxn>
                <a:cxn ang="0">
                  <a:pos x="357" y="274"/>
                </a:cxn>
                <a:cxn ang="0">
                  <a:pos x="451" y="379"/>
                </a:cxn>
                <a:cxn ang="0">
                  <a:pos x="528" y="500"/>
                </a:cxn>
                <a:cxn ang="0">
                  <a:pos x="603" y="530"/>
                </a:cxn>
                <a:cxn ang="0">
                  <a:pos x="608" y="562"/>
                </a:cxn>
                <a:cxn ang="0">
                  <a:pos x="695" y="607"/>
                </a:cxn>
                <a:cxn ang="0">
                  <a:pos x="764" y="665"/>
                </a:cxn>
                <a:cxn ang="0">
                  <a:pos x="736" y="693"/>
                </a:cxn>
                <a:cxn ang="0">
                  <a:pos x="693" y="658"/>
                </a:cxn>
                <a:cxn ang="0">
                  <a:pos x="638" y="688"/>
                </a:cxn>
                <a:cxn ang="0">
                  <a:pos x="670" y="733"/>
                </a:cxn>
                <a:cxn ang="0">
                  <a:pos x="663" y="781"/>
                </a:cxn>
                <a:cxn ang="0">
                  <a:pos x="623" y="832"/>
                </a:cxn>
                <a:cxn ang="0">
                  <a:pos x="580" y="875"/>
                </a:cxn>
                <a:cxn ang="0">
                  <a:pos x="552" y="849"/>
                </a:cxn>
                <a:cxn ang="0">
                  <a:pos x="571" y="806"/>
                </a:cxn>
                <a:cxn ang="0">
                  <a:pos x="590" y="776"/>
                </a:cxn>
                <a:cxn ang="0">
                  <a:pos x="575" y="723"/>
                </a:cxn>
                <a:cxn ang="0">
                  <a:pos x="537" y="675"/>
                </a:cxn>
                <a:cxn ang="0">
                  <a:pos x="511" y="648"/>
                </a:cxn>
                <a:cxn ang="0">
                  <a:pos x="479" y="624"/>
                </a:cxn>
                <a:cxn ang="0">
                  <a:pos x="438" y="566"/>
                </a:cxn>
                <a:cxn ang="0">
                  <a:pos x="391" y="564"/>
                </a:cxn>
                <a:cxn ang="0">
                  <a:pos x="346" y="519"/>
                </a:cxn>
                <a:cxn ang="0">
                  <a:pos x="294" y="467"/>
                </a:cxn>
                <a:cxn ang="0">
                  <a:pos x="262" y="439"/>
                </a:cxn>
                <a:cxn ang="0">
                  <a:pos x="247" y="397"/>
                </a:cxn>
                <a:cxn ang="0">
                  <a:pos x="230" y="367"/>
                </a:cxn>
                <a:cxn ang="0">
                  <a:pos x="213" y="304"/>
                </a:cxn>
                <a:cxn ang="0">
                  <a:pos x="181" y="274"/>
                </a:cxn>
                <a:cxn ang="0">
                  <a:pos x="129" y="236"/>
                </a:cxn>
                <a:cxn ang="0">
                  <a:pos x="73" y="276"/>
                </a:cxn>
              </a:cxnLst>
              <a:rect l="0" t="0" r="r" b="b"/>
              <a:pathLst>
                <a:path w="764" h="875">
                  <a:moveTo>
                    <a:pt x="39" y="276"/>
                  </a:moveTo>
                  <a:lnTo>
                    <a:pt x="41" y="270"/>
                  </a:lnTo>
                  <a:lnTo>
                    <a:pt x="56" y="251"/>
                  </a:lnTo>
                  <a:lnTo>
                    <a:pt x="54" y="236"/>
                  </a:lnTo>
                  <a:lnTo>
                    <a:pt x="26" y="236"/>
                  </a:lnTo>
                  <a:lnTo>
                    <a:pt x="11" y="227"/>
                  </a:lnTo>
                  <a:lnTo>
                    <a:pt x="9" y="210"/>
                  </a:lnTo>
                  <a:lnTo>
                    <a:pt x="18" y="199"/>
                  </a:lnTo>
                  <a:lnTo>
                    <a:pt x="13" y="184"/>
                  </a:lnTo>
                  <a:lnTo>
                    <a:pt x="0" y="180"/>
                  </a:lnTo>
                  <a:lnTo>
                    <a:pt x="0" y="167"/>
                  </a:lnTo>
                  <a:lnTo>
                    <a:pt x="26" y="150"/>
                  </a:lnTo>
                  <a:lnTo>
                    <a:pt x="31" y="135"/>
                  </a:lnTo>
                  <a:lnTo>
                    <a:pt x="18" y="120"/>
                  </a:lnTo>
                  <a:lnTo>
                    <a:pt x="15" y="103"/>
                  </a:lnTo>
                  <a:lnTo>
                    <a:pt x="26" y="96"/>
                  </a:lnTo>
                  <a:lnTo>
                    <a:pt x="33" y="79"/>
                  </a:lnTo>
                  <a:lnTo>
                    <a:pt x="43" y="88"/>
                  </a:lnTo>
                  <a:lnTo>
                    <a:pt x="58" y="79"/>
                  </a:lnTo>
                  <a:lnTo>
                    <a:pt x="69" y="75"/>
                  </a:lnTo>
                  <a:lnTo>
                    <a:pt x="73" y="81"/>
                  </a:lnTo>
                  <a:lnTo>
                    <a:pt x="95" y="79"/>
                  </a:lnTo>
                  <a:lnTo>
                    <a:pt x="108" y="79"/>
                  </a:lnTo>
                  <a:lnTo>
                    <a:pt x="112" y="60"/>
                  </a:lnTo>
                  <a:lnTo>
                    <a:pt x="110" y="47"/>
                  </a:lnTo>
                  <a:lnTo>
                    <a:pt x="125" y="38"/>
                  </a:lnTo>
                  <a:lnTo>
                    <a:pt x="140" y="38"/>
                  </a:lnTo>
                  <a:lnTo>
                    <a:pt x="133" y="62"/>
                  </a:lnTo>
                  <a:lnTo>
                    <a:pt x="146" y="70"/>
                  </a:lnTo>
                  <a:lnTo>
                    <a:pt x="151" y="66"/>
                  </a:lnTo>
                  <a:lnTo>
                    <a:pt x="146" y="90"/>
                  </a:lnTo>
                  <a:lnTo>
                    <a:pt x="159" y="88"/>
                  </a:lnTo>
                  <a:lnTo>
                    <a:pt x="161" y="60"/>
                  </a:lnTo>
                  <a:lnTo>
                    <a:pt x="174" y="55"/>
                  </a:lnTo>
                  <a:lnTo>
                    <a:pt x="187" y="38"/>
                  </a:lnTo>
                  <a:lnTo>
                    <a:pt x="196" y="38"/>
                  </a:lnTo>
                  <a:lnTo>
                    <a:pt x="202" y="53"/>
                  </a:lnTo>
                  <a:lnTo>
                    <a:pt x="226" y="47"/>
                  </a:lnTo>
                  <a:lnTo>
                    <a:pt x="228" y="62"/>
                  </a:lnTo>
                  <a:lnTo>
                    <a:pt x="239" y="62"/>
                  </a:lnTo>
                  <a:lnTo>
                    <a:pt x="243" y="36"/>
                  </a:lnTo>
                  <a:lnTo>
                    <a:pt x="254" y="36"/>
                  </a:lnTo>
                  <a:lnTo>
                    <a:pt x="258" y="43"/>
                  </a:lnTo>
                  <a:lnTo>
                    <a:pt x="269" y="34"/>
                  </a:lnTo>
                  <a:lnTo>
                    <a:pt x="262" y="21"/>
                  </a:lnTo>
                  <a:lnTo>
                    <a:pt x="262" y="15"/>
                  </a:lnTo>
                  <a:lnTo>
                    <a:pt x="292" y="17"/>
                  </a:lnTo>
                  <a:lnTo>
                    <a:pt x="303" y="10"/>
                  </a:lnTo>
                  <a:lnTo>
                    <a:pt x="333" y="13"/>
                  </a:lnTo>
                  <a:lnTo>
                    <a:pt x="350" y="4"/>
                  </a:lnTo>
                  <a:lnTo>
                    <a:pt x="367" y="0"/>
                  </a:lnTo>
                  <a:lnTo>
                    <a:pt x="369" y="19"/>
                  </a:lnTo>
                  <a:lnTo>
                    <a:pt x="387" y="43"/>
                  </a:lnTo>
                  <a:lnTo>
                    <a:pt x="402" y="45"/>
                  </a:lnTo>
                  <a:lnTo>
                    <a:pt x="417" y="40"/>
                  </a:lnTo>
                  <a:lnTo>
                    <a:pt x="427" y="45"/>
                  </a:lnTo>
                  <a:lnTo>
                    <a:pt x="432" y="53"/>
                  </a:lnTo>
                  <a:lnTo>
                    <a:pt x="449" y="53"/>
                  </a:lnTo>
                  <a:lnTo>
                    <a:pt x="455" y="58"/>
                  </a:lnTo>
                  <a:lnTo>
                    <a:pt x="466" y="68"/>
                  </a:lnTo>
                  <a:lnTo>
                    <a:pt x="447" y="85"/>
                  </a:lnTo>
                  <a:lnTo>
                    <a:pt x="455" y="94"/>
                  </a:lnTo>
                  <a:lnTo>
                    <a:pt x="455" y="111"/>
                  </a:lnTo>
                  <a:lnTo>
                    <a:pt x="451" y="116"/>
                  </a:lnTo>
                  <a:lnTo>
                    <a:pt x="466" y="133"/>
                  </a:lnTo>
                  <a:lnTo>
                    <a:pt x="470" y="141"/>
                  </a:lnTo>
                  <a:lnTo>
                    <a:pt x="462" y="143"/>
                  </a:lnTo>
                  <a:lnTo>
                    <a:pt x="462" y="146"/>
                  </a:lnTo>
                  <a:lnTo>
                    <a:pt x="455" y="139"/>
                  </a:lnTo>
                  <a:lnTo>
                    <a:pt x="423" y="135"/>
                  </a:lnTo>
                  <a:lnTo>
                    <a:pt x="419" y="150"/>
                  </a:lnTo>
                  <a:lnTo>
                    <a:pt x="402" y="152"/>
                  </a:lnTo>
                  <a:lnTo>
                    <a:pt x="387" y="167"/>
                  </a:lnTo>
                  <a:lnTo>
                    <a:pt x="376" y="158"/>
                  </a:lnTo>
                  <a:lnTo>
                    <a:pt x="363" y="158"/>
                  </a:lnTo>
                  <a:lnTo>
                    <a:pt x="354" y="169"/>
                  </a:lnTo>
                  <a:lnTo>
                    <a:pt x="367" y="186"/>
                  </a:lnTo>
                  <a:lnTo>
                    <a:pt x="378" y="206"/>
                  </a:lnTo>
                  <a:lnTo>
                    <a:pt x="369" y="223"/>
                  </a:lnTo>
                  <a:lnTo>
                    <a:pt x="357" y="223"/>
                  </a:lnTo>
                  <a:lnTo>
                    <a:pt x="357" y="274"/>
                  </a:lnTo>
                  <a:lnTo>
                    <a:pt x="402" y="315"/>
                  </a:lnTo>
                  <a:lnTo>
                    <a:pt x="432" y="343"/>
                  </a:lnTo>
                  <a:lnTo>
                    <a:pt x="451" y="379"/>
                  </a:lnTo>
                  <a:lnTo>
                    <a:pt x="455" y="429"/>
                  </a:lnTo>
                  <a:lnTo>
                    <a:pt x="492" y="472"/>
                  </a:lnTo>
                  <a:lnTo>
                    <a:pt x="528" y="500"/>
                  </a:lnTo>
                  <a:lnTo>
                    <a:pt x="565" y="502"/>
                  </a:lnTo>
                  <a:lnTo>
                    <a:pt x="601" y="506"/>
                  </a:lnTo>
                  <a:lnTo>
                    <a:pt x="603" y="530"/>
                  </a:lnTo>
                  <a:lnTo>
                    <a:pt x="593" y="530"/>
                  </a:lnTo>
                  <a:lnTo>
                    <a:pt x="586" y="536"/>
                  </a:lnTo>
                  <a:lnTo>
                    <a:pt x="608" y="562"/>
                  </a:lnTo>
                  <a:lnTo>
                    <a:pt x="644" y="570"/>
                  </a:lnTo>
                  <a:lnTo>
                    <a:pt x="668" y="585"/>
                  </a:lnTo>
                  <a:lnTo>
                    <a:pt x="695" y="607"/>
                  </a:lnTo>
                  <a:lnTo>
                    <a:pt x="723" y="615"/>
                  </a:lnTo>
                  <a:lnTo>
                    <a:pt x="756" y="643"/>
                  </a:lnTo>
                  <a:lnTo>
                    <a:pt x="764" y="665"/>
                  </a:lnTo>
                  <a:lnTo>
                    <a:pt x="758" y="680"/>
                  </a:lnTo>
                  <a:lnTo>
                    <a:pt x="753" y="697"/>
                  </a:lnTo>
                  <a:lnTo>
                    <a:pt x="736" y="693"/>
                  </a:lnTo>
                  <a:lnTo>
                    <a:pt x="728" y="675"/>
                  </a:lnTo>
                  <a:lnTo>
                    <a:pt x="710" y="663"/>
                  </a:lnTo>
                  <a:lnTo>
                    <a:pt x="693" y="658"/>
                  </a:lnTo>
                  <a:lnTo>
                    <a:pt x="668" y="637"/>
                  </a:lnTo>
                  <a:lnTo>
                    <a:pt x="640" y="669"/>
                  </a:lnTo>
                  <a:lnTo>
                    <a:pt x="638" y="688"/>
                  </a:lnTo>
                  <a:lnTo>
                    <a:pt x="625" y="714"/>
                  </a:lnTo>
                  <a:lnTo>
                    <a:pt x="650" y="721"/>
                  </a:lnTo>
                  <a:lnTo>
                    <a:pt x="670" y="733"/>
                  </a:lnTo>
                  <a:lnTo>
                    <a:pt x="665" y="740"/>
                  </a:lnTo>
                  <a:lnTo>
                    <a:pt x="672" y="759"/>
                  </a:lnTo>
                  <a:lnTo>
                    <a:pt x="663" y="781"/>
                  </a:lnTo>
                  <a:lnTo>
                    <a:pt x="642" y="778"/>
                  </a:lnTo>
                  <a:lnTo>
                    <a:pt x="623" y="800"/>
                  </a:lnTo>
                  <a:lnTo>
                    <a:pt x="623" y="832"/>
                  </a:lnTo>
                  <a:lnTo>
                    <a:pt x="612" y="834"/>
                  </a:lnTo>
                  <a:lnTo>
                    <a:pt x="601" y="860"/>
                  </a:lnTo>
                  <a:lnTo>
                    <a:pt x="580" y="875"/>
                  </a:lnTo>
                  <a:lnTo>
                    <a:pt x="552" y="875"/>
                  </a:lnTo>
                  <a:lnTo>
                    <a:pt x="547" y="864"/>
                  </a:lnTo>
                  <a:lnTo>
                    <a:pt x="552" y="849"/>
                  </a:lnTo>
                  <a:lnTo>
                    <a:pt x="562" y="839"/>
                  </a:lnTo>
                  <a:lnTo>
                    <a:pt x="569" y="826"/>
                  </a:lnTo>
                  <a:lnTo>
                    <a:pt x="571" y="806"/>
                  </a:lnTo>
                  <a:lnTo>
                    <a:pt x="586" y="802"/>
                  </a:lnTo>
                  <a:lnTo>
                    <a:pt x="597" y="791"/>
                  </a:lnTo>
                  <a:lnTo>
                    <a:pt x="590" y="776"/>
                  </a:lnTo>
                  <a:lnTo>
                    <a:pt x="590" y="757"/>
                  </a:lnTo>
                  <a:lnTo>
                    <a:pt x="580" y="740"/>
                  </a:lnTo>
                  <a:lnTo>
                    <a:pt x="575" y="723"/>
                  </a:lnTo>
                  <a:lnTo>
                    <a:pt x="569" y="699"/>
                  </a:lnTo>
                  <a:lnTo>
                    <a:pt x="558" y="675"/>
                  </a:lnTo>
                  <a:lnTo>
                    <a:pt x="537" y="675"/>
                  </a:lnTo>
                  <a:lnTo>
                    <a:pt x="511" y="663"/>
                  </a:lnTo>
                  <a:lnTo>
                    <a:pt x="507" y="652"/>
                  </a:lnTo>
                  <a:lnTo>
                    <a:pt x="511" y="648"/>
                  </a:lnTo>
                  <a:lnTo>
                    <a:pt x="511" y="637"/>
                  </a:lnTo>
                  <a:lnTo>
                    <a:pt x="492" y="622"/>
                  </a:lnTo>
                  <a:lnTo>
                    <a:pt x="479" y="624"/>
                  </a:lnTo>
                  <a:lnTo>
                    <a:pt x="479" y="611"/>
                  </a:lnTo>
                  <a:lnTo>
                    <a:pt x="445" y="581"/>
                  </a:lnTo>
                  <a:lnTo>
                    <a:pt x="438" y="566"/>
                  </a:lnTo>
                  <a:lnTo>
                    <a:pt x="423" y="564"/>
                  </a:lnTo>
                  <a:lnTo>
                    <a:pt x="410" y="560"/>
                  </a:lnTo>
                  <a:lnTo>
                    <a:pt x="391" y="564"/>
                  </a:lnTo>
                  <a:lnTo>
                    <a:pt x="367" y="534"/>
                  </a:lnTo>
                  <a:lnTo>
                    <a:pt x="354" y="536"/>
                  </a:lnTo>
                  <a:lnTo>
                    <a:pt x="346" y="519"/>
                  </a:lnTo>
                  <a:lnTo>
                    <a:pt x="331" y="502"/>
                  </a:lnTo>
                  <a:lnTo>
                    <a:pt x="316" y="485"/>
                  </a:lnTo>
                  <a:lnTo>
                    <a:pt x="294" y="467"/>
                  </a:lnTo>
                  <a:lnTo>
                    <a:pt x="294" y="450"/>
                  </a:lnTo>
                  <a:lnTo>
                    <a:pt x="288" y="439"/>
                  </a:lnTo>
                  <a:lnTo>
                    <a:pt x="262" y="439"/>
                  </a:lnTo>
                  <a:lnTo>
                    <a:pt x="262" y="418"/>
                  </a:lnTo>
                  <a:lnTo>
                    <a:pt x="249" y="409"/>
                  </a:lnTo>
                  <a:lnTo>
                    <a:pt x="247" y="397"/>
                  </a:lnTo>
                  <a:lnTo>
                    <a:pt x="230" y="394"/>
                  </a:lnTo>
                  <a:lnTo>
                    <a:pt x="226" y="384"/>
                  </a:lnTo>
                  <a:lnTo>
                    <a:pt x="230" y="367"/>
                  </a:lnTo>
                  <a:lnTo>
                    <a:pt x="217" y="347"/>
                  </a:lnTo>
                  <a:lnTo>
                    <a:pt x="211" y="321"/>
                  </a:lnTo>
                  <a:lnTo>
                    <a:pt x="213" y="304"/>
                  </a:lnTo>
                  <a:lnTo>
                    <a:pt x="211" y="287"/>
                  </a:lnTo>
                  <a:lnTo>
                    <a:pt x="198" y="274"/>
                  </a:lnTo>
                  <a:lnTo>
                    <a:pt x="181" y="274"/>
                  </a:lnTo>
                  <a:lnTo>
                    <a:pt x="168" y="261"/>
                  </a:lnTo>
                  <a:lnTo>
                    <a:pt x="144" y="249"/>
                  </a:lnTo>
                  <a:lnTo>
                    <a:pt x="129" y="236"/>
                  </a:lnTo>
                  <a:lnTo>
                    <a:pt x="114" y="246"/>
                  </a:lnTo>
                  <a:lnTo>
                    <a:pt x="97" y="251"/>
                  </a:lnTo>
                  <a:lnTo>
                    <a:pt x="73" y="276"/>
                  </a:lnTo>
                  <a:lnTo>
                    <a:pt x="46" y="279"/>
                  </a:lnTo>
                  <a:lnTo>
                    <a:pt x="39" y="27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9" name="Freeform 93"/>
            <p:cNvSpPr>
              <a:spLocks/>
            </p:cNvSpPr>
            <p:nvPr/>
          </p:nvSpPr>
          <p:spPr bwMode="auto">
            <a:xfrm>
              <a:off x="2754275" y="3856693"/>
              <a:ext cx="484188" cy="285750"/>
            </a:xfrm>
            <a:custGeom>
              <a:avLst/>
              <a:gdLst/>
              <a:ahLst/>
              <a:cxnLst>
                <a:cxn ang="0">
                  <a:pos x="154" y="21"/>
                </a:cxn>
                <a:cxn ang="0">
                  <a:pos x="77" y="23"/>
                </a:cxn>
                <a:cxn ang="0">
                  <a:pos x="71" y="49"/>
                </a:cxn>
                <a:cxn ang="0">
                  <a:pos x="45" y="68"/>
                </a:cxn>
                <a:cxn ang="0">
                  <a:pos x="13" y="90"/>
                </a:cxn>
                <a:cxn ang="0">
                  <a:pos x="13" y="113"/>
                </a:cxn>
                <a:cxn ang="0">
                  <a:pos x="0" y="128"/>
                </a:cxn>
                <a:cxn ang="0">
                  <a:pos x="17" y="126"/>
                </a:cxn>
                <a:cxn ang="0">
                  <a:pos x="39" y="118"/>
                </a:cxn>
                <a:cxn ang="0">
                  <a:pos x="54" y="141"/>
                </a:cxn>
                <a:cxn ang="0">
                  <a:pos x="69" y="165"/>
                </a:cxn>
                <a:cxn ang="0">
                  <a:pos x="79" y="178"/>
                </a:cxn>
                <a:cxn ang="0">
                  <a:pos x="105" y="165"/>
                </a:cxn>
                <a:cxn ang="0">
                  <a:pos x="131" y="169"/>
                </a:cxn>
                <a:cxn ang="0">
                  <a:pos x="148" y="150"/>
                </a:cxn>
                <a:cxn ang="0">
                  <a:pos x="161" y="128"/>
                </a:cxn>
                <a:cxn ang="0">
                  <a:pos x="169" y="152"/>
                </a:cxn>
                <a:cxn ang="0">
                  <a:pos x="187" y="156"/>
                </a:cxn>
                <a:cxn ang="0">
                  <a:pos x="195" y="178"/>
                </a:cxn>
                <a:cxn ang="0">
                  <a:pos x="210" y="145"/>
                </a:cxn>
                <a:cxn ang="0">
                  <a:pos x="232" y="128"/>
                </a:cxn>
                <a:cxn ang="0">
                  <a:pos x="262" y="137"/>
                </a:cxn>
                <a:cxn ang="0">
                  <a:pos x="275" y="152"/>
                </a:cxn>
                <a:cxn ang="0">
                  <a:pos x="290" y="126"/>
                </a:cxn>
                <a:cxn ang="0">
                  <a:pos x="305" y="124"/>
                </a:cxn>
                <a:cxn ang="0">
                  <a:pos x="298" y="105"/>
                </a:cxn>
                <a:cxn ang="0">
                  <a:pos x="281" y="100"/>
                </a:cxn>
                <a:cxn ang="0">
                  <a:pos x="262" y="83"/>
                </a:cxn>
                <a:cxn ang="0">
                  <a:pos x="242" y="66"/>
                </a:cxn>
                <a:cxn ang="0">
                  <a:pos x="249" y="38"/>
                </a:cxn>
                <a:cxn ang="0">
                  <a:pos x="202" y="8"/>
                </a:cxn>
                <a:cxn ang="0">
                  <a:pos x="176" y="17"/>
                </a:cxn>
              </a:cxnLst>
              <a:rect l="0" t="0" r="r" b="b"/>
              <a:pathLst>
                <a:path w="305" h="180">
                  <a:moveTo>
                    <a:pt x="176" y="17"/>
                  </a:moveTo>
                  <a:lnTo>
                    <a:pt x="154" y="21"/>
                  </a:lnTo>
                  <a:lnTo>
                    <a:pt x="127" y="19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1" y="49"/>
                  </a:lnTo>
                  <a:lnTo>
                    <a:pt x="49" y="57"/>
                  </a:lnTo>
                  <a:lnTo>
                    <a:pt x="45" y="68"/>
                  </a:lnTo>
                  <a:lnTo>
                    <a:pt x="26" y="81"/>
                  </a:lnTo>
                  <a:lnTo>
                    <a:pt x="13" y="90"/>
                  </a:lnTo>
                  <a:lnTo>
                    <a:pt x="11" y="103"/>
                  </a:lnTo>
                  <a:lnTo>
                    <a:pt x="13" y="113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13" y="135"/>
                  </a:lnTo>
                  <a:lnTo>
                    <a:pt x="17" y="126"/>
                  </a:lnTo>
                  <a:lnTo>
                    <a:pt x="24" y="118"/>
                  </a:lnTo>
                  <a:lnTo>
                    <a:pt x="39" y="118"/>
                  </a:lnTo>
                  <a:lnTo>
                    <a:pt x="54" y="120"/>
                  </a:lnTo>
                  <a:lnTo>
                    <a:pt x="54" y="141"/>
                  </a:lnTo>
                  <a:lnTo>
                    <a:pt x="56" y="152"/>
                  </a:lnTo>
                  <a:lnTo>
                    <a:pt x="69" y="165"/>
                  </a:lnTo>
                  <a:lnTo>
                    <a:pt x="69" y="169"/>
                  </a:lnTo>
                  <a:lnTo>
                    <a:pt x="79" y="178"/>
                  </a:lnTo>
                  <a:lnTo>
                    <a:pt x="94" y="169"/>
                  </a:lnTo>
                  <a:lnTo>
                    <a:pt x="105" y="165"/>
                  </a:lnTo>
                  <a:lnTo>
                    <a:pt x="109" y="171"/>
                  </a:lnTo>
                  <a:lnTo>
                    <a:pt x="131" y="169"/>
                  </a:lnTo>
                  <a:lnTo>
                    <a:pt x="144" y="169"/>
                  </a:lnTo>
                  <a:lnTo>
                    <a:pt x="148" y="150"/>
                  </a:lnTo>
                  <a:lnTo>
                    <a:pt x="146" y="137"/>
                  </a:lnTo>
                  <a:lnTo>
                    <a:pt x="161" y="128"/>
                  </a:lnTo>
                  <a:lnTo>
                    <a:pt x="176" y="128"/>
                  </a:lnTo>
                  <a:lnTo>
                    <a:pt x="169" y="152"/>
                  </a:lnTo>
                  <a:lnTo>
                    <a:pt x="182" y="160"/>
                  </a:lnTo>
                  <a:lnTo>
                    <a:pt x="187" y="156"/>
                  </a:lnTo>
                  <a:lnTo>
                    <a:pt x="182" y="180"/>
                  </a:lnTo>
                  <a:lnTo>
                    <a:pt x="195" y="178"/>
                  </a:lnTo>
                  <a:lnTo>
                    <a:pt x="197" y="150"/>
                  </a:lnTo>
                  <a:lnTo>
                    <a:pt x="210" y="145"/>
                  </a:lnTo>
                  <a:lnTo>
                    <a:pt x="223" y="128"/>
                  </a:lnTo>
                  <a:lnTo>
                    <a:pt x="232" y="128"/>
                  </a:lnTo>
                  <a:lnTo>
                    <a:pt x="238" y="143"/>
                  </a:lnTo>
                  <a:lnTo>
                    <a:pt x="262" y="137"/>
                  </a:lnTo>
                  <a:lnTo>
                    <a:pt x="264" y="152"/>
                  </a:lnTo>
                  <a:lnTo>
                    <a:pt x="275" y="152"/>
                  </a:lnTo>
                  <a:lnTo>
                    <a:pt x="279" y="126"/>
                  </a:lnTo>
                  <a:lnTo>
                    <a:pt x="290" y="126"/>
                  </a:lnTo>
                  <a:lnTo>
                    <a:pt x="294" y="133"/>
                  </a:lnTo>
                  <a:lnTo>
                    <a:pt x="305" y="124"/>
                  </a:lnTo>
                  <a:lnTo>
                    <a:pt x="298" y="111"/>
                  </a:lnTo>
                  <a:lnTo>
                    <a:pt x="298" y="105"/>
                  </a:lnTo>
                  <a:lnTo>
                    <a:pt x="300" y="90"/>
                  </a:lnTo>
                  <a:lnTo>
                    <a:pt x="281" y="100"/>
                  </a:lnTo>
                  <a:lnTo>
                    <a:pt x="266" y="96"/>
                  </a:lnTo>
                  <a:lnTo>
                    <a:pt x="262" y="83"/>
                  </a:lnTo>
                  <a:lnTo>
                    <a:pt x="249" y="79"/>
                  </a:lnTo>
                  <a:lnTo>
                    <a:pt x="242" y="66"/>
                  </a:lnTo>
                  <a:lnTo>
                    <a:pt x="253" y="57"/>
                  </a:lnTo>
                  <a:lnTo>
                    <a:pt x="249" y="38"/>
                  </a:lnTo>
                  <a:lnTo>
                    <a:pt x="225" y="23"/>
                  </a:lnTo>
                  <a:lnTo>
                    <a:pt x="202" y="8"/>
                  </a:lnTo>
                  <a:lnTo>
                    <a:pt x="193" y="0"/>
                  </a:lnTo>
                  <a:lnTo>
                    <a:pt x="176" y="1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0" name="Freeform 95"/>
            <p:cNvSpPr>
              <a:spLocks/>
            </p:cNvSpPr>
            <p:nvPr/>
          </p:nvSpPr>
          <p:spPr bwMode="auto">
            <a:xfrm>
              <a:off x="2754275" y="3868268"/>
              <a:ext cx="484188" cy="285750"/>
            </a:xfrm>
            <a:custGeom>
              <a:avLst/>
              <a:gdLst/>
              <a:ahLst/>
              <a:cxnLst>
                <a:cxn ang="0">
                  <a:pos x="300" y="90"/>
                </a:cxn>
                <a:cxn ang="0">
                  <a:pos x="266" y="96"/>
                </a:cxn>
                <a:cxn ang="0">
                  <a:pos x="249" y="79"/>
                </a:cxn>
                <a:cxn ang="0">
                  <a:pos x="253" y="57"/>
                </a:cxn>
                <a:cxn ang="0">
                  <a:pos x="225" y="23"/>
                </a:cxn>
                <a:cxn ang="0">
                  <a:pos x="193" y="0"/>
                </a:cxn>
                <a:cxn ang="0">
                  <a:pos x="154" y="21"/>
                </a:cxn>
                <a:cxn ang="0">
                  <a:pos x="77" y="23"/>
                </a:cxn>
                <a:cxn ang="0">
                  <a:pos x="71" y="49"/>
                </a:cxn>
                <a:cxn ang="0">
                  <a:pos x="45" y="68"/>
                </a:cxn>
                <a:cxn ang="0">
                  <a:pos x="13" y="90"/>
                </a:cxn>
                <a:cxn ang="0">
                  <a:pos x="13" y="113"/>
                </a:cxn>
                <a:cxn ang="0">
                  <a:pos x="0" y="128"/>
                </a:cxn>
                <a:cxn ang="0">
                  <a:pos x="17" y="126"/>
                </a:cxn>
                <a:cxn ang="0">
                  <a:pos x="39" y="118"/>
                </a:cxn>
                <a:cxn ang="0">
                  <a:pos x="54" y="141"/>
                </a:cxn>
                <a:cxn ang="0">
                  <a:pos x="69" y="165"/>
                </a:cxn>
                <a:cxn ang="0">
                  <a:pos x="79" y="178"/>
                </a:cxn>
                <a:cxn ang="0">
                  <a:pos x="105" y="165"/>
                </a:cxn>
                <a:cxn ang="0">
                  <a:pos x="131" y="169"/>
                </a:cxn>
                <a:cxn ang="0">
                  <a:pos x="148" y="150"/>
                </a:cxn>
                <a:cxn ang="0">
                  <a:pos x="161" y="128"/>
                </a:cxn>
                <a:cxn ang="0">
                  <a:pos x="169" y="152"/>
                </a:cxn>
                <a:cxn ang="0">
                  <a:pos x="187" y="156"/>
                </a:cxn>
                <a:cxn ang="0">
                  <a:pos x="195" y="178"/>
                </a:cxn>
                <a:cxn ang="0">
                  <a:pos x="210" y="145"/>
                </a:cxn>
                <a:cxn ang="0">
                  <a:pos x="232" y="128"/>
                </a:cxn>
                <a:cxn ang="0">
                  <a:pos x="262" y="137"/>
                </a:cxn>
                <a:cxn ang="0">
                  <a:pos x="275" y="152"/>
                </a:cxn>
                <a:cxn ang="0">
                  <a:pos x="290" y="126"/>
                </a:cxn>
                <a:cxn ang="0">
                  <a:pos x="305" y="124"/>
                </a:cxn>
                <a:cxn ang="0">
                  <a:pos x="298" y="105"/>
                </a:cxn>
              </a:cxnLst>
              <a:rect l="0" t="0" r="r" b="b"/>
              <a:pathLst>
                <a:path w="305" h="180">
                  <a:moveTo>
                    <a:pt x="298" y="105"/>
                  </a:moveTo>
                  <a:lnTo>
                    <a:pt x="300" y="90"/>
                  </a:lnTo>
                  <a:lnTo>
                    <a:pt x="281" y="100"/>
                  </a:lnTo>
                  <a:lnTo>
                    <a:pt x="266" y="96"/>
                  </a:lnTo>
                  <a:lnTo>
                    <a:pt x="262" y="83"/>
                  </a:lnTo>
                  <a:lnTo>
                    <a:pt x="249" y="79"/>
                  </a:lnTo>
                  <a:lnTo>
                    <a:pt x="242" y="66"/>
                  </a:lnTo>
                  <a:lnTo>
                    <a:pt x="253" y="57"/>
                  </a:lnTo>
                  <a:lnTo>
                    <a:pt x="249" y="38"/>
                  </a:lnTo>
                  <a:lnTo>
                    <a:pt x="225" y="23"/>
                  </a:lnTo>
                  <a:lnTo>
                    <a:pt x="202" y="8"/>
                  </a:lnTo>
                  <a:lnTo>
                    <a:pt x="193" y="0"/>
                  </a:lnTo>
                  <a:lnTo>
                    <a:pt x="176" y="17"/>
                  </a:lnTo>
                  <a:lnTo>
                    <a:pt x="154" y="21"/>
                  </a:lnTo>
                  <a:lnTo>
                    <a:pt x="127" y="19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1" y="49"/>
                  </a:lnTo>
                  <a:lnTo>
                    <a:pt x="49" y="57"/>
                  </a:lnTo>
                  <a:lnTo>
                    <a:pt x="45" y="68"/>
                  </a:lnTo>
                  <a:lnTo>
                    <a:pt x="26" y="81"/>
                  </a:lnTo>
                  <a:lnTo>
                    <a:pt x="13" y="90"/>
                  </a:lnTo>
                  <a:lnTo>
                    <a:pt x="11" y="103"/>
                  </a:lnTo>
                  <a:lnTo>
                    <a:pt x="13" y="113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13" y="135"/>
                  </a:lnTo>
                  <a:lnTo>
                    <a:pt x="17" y="126"/>
                  </a:lnTo>
                  <a:lnTo>
                    <a:pt x="24" y="118"/>
                  </a:lnTo>
                  <a:lnTo>
                    <a:pt x="39" y="118"/>
                  </a:lnTo>
                  <a:lnTo>
                    <a:pt x="54" y="120"/>
                  </a:lnTo>
                  <a:lnTo>
                    <a:pt x="54" y="141"/>
                  </a:lnTo>
                  <a:lnTo>
                    <a:pt x="56" y="152"/>
                  </a:lnTo>
                  <a:lnTo>
                    <a:pt x="69" y="165"/>
                  </a:lnTo>
                  <a:lnTo>
                    <a:pt x="69" y="169"/>
                  </a:lnTo>
                  <a:lnTo>
                    <a:pt x="79" y="178"/>
                  </a:lnTo>
                  <a:lnTo>
                    <a:pt x="94" y="169"/>
                  </a:lnTo>
                  <a:lnTo>
                    <a:pt x="105" y="165"/>
                  </a:lnTo>
                  <a:lnTo>
                    <a:pt x="109" y="171"/>
                  </a:lnTo>
                  <a:lnTo>
                    <a:pt x="131" y="169"/>
                  </a:lnTo>
                  <a:lnTo>
                    <a:pt x="144" y="169"/>
                  </a:lnTo>
                  <a:lnTo>
                    <a:pt x="148" y="150"/>
                  </a:lnTo>
                  <a:lnTo>
                    <a:pt x="146" y="137"/>
                  </a:lnTo>
                  <a:lnTo>
                    <a:pt x="161" y="128"/>
                  </a:lnTo>
                  <a:lnTo>
                    <a:pt x="176" y="128"/>
                  </a:lnTo>
                  <a:lnTo>
                    <a:pt x="169" y="152"/>
                  </a:lnTo>
                  <a:lnTo>
                    <a:pt x="182" y="160"/>
                  </a:lnTo>
                  <a:lnTo>
                    <a:pt x="187" y="156"/>
                  </a:lnTo>
                  <a:lnTo>
                    <a:pt x="182" y="180"/>
                  </a:lnTo>
                  <a:lnTo>
                    <a:pt x="195" y="178"/>
                  </a:lnTo>
                  <a:lnTo>
                    <a:pt x="197" y="150"/>
                  </a:lnTo>
                  <a:lnTo>
                    <a:pt x="210" y="145"/>
                  </a:lnTo>
                  <a:lnTo>
                    <a:pt x="223" y="128"/>
                  </a:lnTo>
                  <a:lnTo>
                    <a:pt x="232" y="128"/>
                  </a:lnTo>
                  <a:lnTo>
                    <a:pt x="238" y="143"/>
                  </a:lnTo>
                  <a:lnTo>
                    <a:pt x="262" y="137"/>
                  </a:lnTo>
                  <a:lnTo>
                    <a:pt x="264" y="152"/>
                  </a:lnTo>
                  <a:lnTo>
                    <a:pt x="275" y="152"/>
                  </a:lnTo>
                  <a:lnTo>
                    <a:pt x="279" y="126"/>
                  </a:lnTo>
                  <a:lnTo>
                    <a:pt x="290" y="126"/>
                  </a:lnTo>
                  <a:lnTo>
                    <a:pt x="294" y="133"/>
                  </a:lnTo>
                  <a:lnTo>
                    <a:pt x="305" y="124"/>
                  </a:lnTo>
                  <a:lnTo>
                    <a:pt x="298" y="111"/>
                  </a:lnTo>
                  <a:lnTo>
                    <a:pt x="298" y="105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1" name="Freeform 96"/>
            <p:cNvSpPr>
              <a:spLocks/>
            </p:cNvSpPr>
            <p:nvPr/>
          </p:nvSpPr>
          <p:spPr bwMode="auto">
            <a:xfrm>
              <a:off x="3138450" y="3753505"/>
              <a:ext cx="769938" cy="357187"/>
            </a:xfrm>
            <a:custGeom>
              <a:avLst/>
              <a:gdLst/>
              <a:ahLst/>
              <a:cxnLst>
                <a:cxn ang="0">
                  <a:pos x="294" y="32"/>
                </a:cxn>
                <a:cxn ang="0">
                  <a:pos x="271" y="41"/>
                </a:cxn>
                <a:cxn ang="0">
                  <a:pos x="221" y="62"/>
                </a:cxn>
                <a:cxn ang="0">
                  <a:pos x="223" y="92"/>
                </a:cxn>
                <a:cxn ang="0">
                  <a:pos x="208" y="120"/>
                </a:cxn>
                <a:cxn ang="0">
                  <a:pos x="176" y="101"/>
                </a:cxn>
                <a:cxn ang="0">
                  <a:pos x="127" y="114"/>
                </a:cxn>
                <a:cxn ang="0">
                  <a:pos x="84" y="107"/>
                </a:cxn>
                <a:cxn ang="0">
                  <a:pos x="60" y="122"/>
                </a:cxn>
                <a:cxn ang="0">
                  <a:pos x="35" y="118"/>
                </a:cxn>
                <a:cxn ang="0">
                  <a:pos x="24" y="92"/>
                </a:cxn>
                <a:cxn ang="0">
                  <a:pos x="11" y="122"/>
                </a:cxn>
                <a:cxn ang="0">
                  <a:pos x="7" y="144"/>
                </a:cxn>
                <a:cxn ang="0">
                  <a:pos x="24" y="161"/>
                </a:cxn>
                <a:cxn ang="0">
                  <a:pos x="58" y="155"/>
                </a:cxn>
                <a:cxn ang="0">
                  <a:pos x="86" y="172"/>
                </a:cxn>
                <a:cxn ang="0">
                  <a:pos x="127" y="168"/>
                </a:cxn>
                <a:cxn ang="0">
                  <a:pos x="161" y="155"/>
                </a:cxn>
                <a:cxn ang="0">
                  <a:pos x="181" y="198"/>
                </a:cxn>
                <a:cxn ang="0">
                  <a:pos x="211" y="195"/>
                </a:cxn>
                <a:cxn ang="0">
                  <a:pos x="226" y="208"/>
                </a:cxn>
                <a:cxn ang="0">
                  <a:pos x="249" y="213"/>
                </a:cxn>
                <a:cxn ang="0">
                  <a:pos x="286" y="225"/>
                </a:cxn>
                <a:cxn ang="0">
                  <a:pos x="352" y="213"/>
                </a:cxn>
                <a:cxn ang="0">
                  <a:pos x="406" y="213"/>
                </a:cxn>
                <a:cxn ang="0">
                  <a:pos x="412" y="189"/>
                </a:cxn>
                <a:cxn ang="0">
                  <a:pos x="444" y="174"/>
                </a:cxn>
                <a:cxn ang="0">
                  <a:pos x="451" y="122"/>
                </a:cxn>
                <a:cxn ang="0">
                  <a:pos x="477" y="120"/>
                </a:cxn>
                <a:cxn ang="0">
                  <a:pos x="468" y="73"/>
                </a:cxn>
                <a:cxn ang="0">
                  <a:pos x="453" y="28"/>
                </a:cxn>
                <a:cxn ang="0">
                  <a:pos x="397" y="17"/>
                </a:cxn>
                <a:cxn ang="0">
                  <a:pos x="361" y="0"/>
                </a:cxn>
              </a:cxnLst>
              <a:rect l="0" t="0" r="r" b="b"/>
              <a:pathLst>
                <a:path w="485" h="225">
                  <a:moveTo>
                    <a:pt x="341" y="30"/>
                  </a:moveTo>
                  <a:lnTo>
                    <a:pt x="294" y="32"/>
                  </a:lnTo>
                  <a:lnTo>
                    <a:pt x="281" y="22"/>
                  </a:lnTo>
                  <a:lnTo>
                    <a:pt x="271" y="41"/>
                  </a:lnTo>
                  <a:lnTo>
                    <a:pt x="251" y="41"/>
                  </a:lnTo>
                  <a:lnTo>
                    <a:pt x="221" y="62"/>
                  </a:lnTo>
                  <a:lnTo>
                    <a:pt x="219" y="77"/>
                  </a:lnTo>
                  <a:lnTo>
                    <a:pt x="223" y="92"/>
                  </a:lnTo>
                  <a:lnTo>
                    <a:pt x="226" y="120"/>
                  </a:lnTo>
                  <a:lnTo>
                    <a:pt x="208" y="120"/>
                  </a:lnTo>
                  <a:lnTo>
                    <a:pt x="200" y="110"/>
                  </a:lnTo>
                  <a:lnTo>
                    <a:pt x="176" y="101"/>
                  </a:lnTo>
                  <a:lnTo>
                    <a:pt x="144" y="116"/>
                  </a:lnTo>
                  <a:lnTo>
                    <a:pt x="127" y="114"/>
                  </a:lnTo>
                  <a:lnTo>
                    <a:pt x="101" y="120"/>
                  </a:lnTo>
                  <a:lnTo>
                    <a:pt x="84" y="107"/>
                  </a:lnTo>
                  <a:lnTo>
                    <a:pt x="67" y="105"/>
                  </a:lnTo>
                  <a:lnTo>
                    <a:pt x="60" y="122"/>
                  </a:lnTo>
                  <a:lnTo>
                    <a:pt x="48" y="131"/>
                  </a:lnTo>
                  <a:lnTo>
                    <a:pt x="35" y="118"/>
                  </a:lnTo>
                  <a:lnTo>
                    <a:pt x="33" y="99"/>
                  </a:lnTo>
                  <a:lnTo>
                    <a:pt x="24" y="92"/>
                  </a:lnTo>
                  <a:lnTo>
                    <a:pt x="7" y="103"/>
                  </a:lnTo>
                  <a:lnTo>
                    <a:pt x="11" y="122"/>
                  </a:lnTo>
                  <a:lnTo>
                    <a:pt x="0" y="131"/>
                  </a:lnTo>
                  <a:lnTo>
                    <a:pt x="7" y="144"/>
                  </a:lnTo>
                  <a:lnTo>
                    <a:pt x="20" y="148"/>
                  </a:lnTo>
                  <a:lnTo>
                    <a:pt x="24" y="161"/>
                  </a:lnTo>
                  <a:lnTo>
                    <a:pt x="39" y="165"/>
                  </a:lnTo>
                  <a:lnTo>
                    <a:pt x="58" y="155"/>
                  </a:lnTo>
                  <a:lnTo>
                    <a:pt x="56" y="170"/>
                  </a:lnTo>
                  <a:lnTo>
                    <a:pt x="86" y="172"/>
                  </a:lnTo>
                  <a:lnTo>
                    <a:pt x="97" y="165"/>
                  </a:lnTo>
                  <a:lnTo>
                    <a:pt x="127" y="168"/>
                  </a:lnTo>
                  <a:lnTo>
                    <a:pt x="144" y="159"/>
                  </a:lnTo>
                  <a:lnTo>
                    <a:pt x="161" y="155"/>
                  </a:lnTo>
                  <a:lnTo>
                    <a:pt x="163" y="174"/>
                  </a:lnTo>
                  <a:lnTo>
                    <a:pt x="181" y="198"/>
                  </a:lnTo>
                  <a:lnTo>
                    <a:pt x="196" y="200"/>
                  </a:lnTo>
                  <a:lnTo>
                    <a:pt x="211" y="195"/>
                  </a:lnTo>
                  <a:lnTo>
                    <a:pt x="221" y="200"/>
                  </a:lnTo>
                  <a:lnTo>
                    <a:pt x="226" y="208"/>
                  </a:lnTo>
                  <a:lnTo>
                    <a:pt x="243" y="208"/>
                  </a:lnTo>
                  <a:lnTo>
                    <a:pt x="249" y="213"/>
                  </a:lnTo>
                  <a:lnTo>
                    <a:pt x="260" y="223"/>
                  </a:lnTo>
                  <a:lnTo>
                    <a:pt x="286" y="225"/>
                  </a:lnTo>
                  <a:lnTo>
                    <a:pt x="337" y="221"/>
                  </a:lnTo>
                  <a:lnTo>
                    <a:pt x="352" y="213"/>
                  </a:lnTo>
                  <a:lnTo>
                    <a:pt x="378" y="213"/>
                  </a:lnTo>
                  <a:lnTo>
                    <a:pt x="406" y="213"/>
                  </a:lnTo>
                  <a:lnTo>
                    <a:pt x="406" y="200"/>
                  </a:lnTo>
                  <a:lnTo>
                    <a:pt x="412" y="189"/>
                  </a:lnTo>
                  <a:lnTo>
                    <a:pt x="417" y="185"/>
                  </a:lnTo>
                  <a:lnTo>
                    <a:pt x="444" y="174"/>
                  </a:lnTo>
                  <a:lnTo>
                    <a:pt x="453" y="148"/>
                  </a:lnTo>
                  <a:lnTo>
                    <a:pt x="451" y="122"/>
                  </a:lnTo>
                  <a:lnTo>
                    <a:pt x="466" y="125"/>
                  </a:lnTo>
                  <a:lnTo>
                    <a:pt x="477" y="120"/>
                  </a:lnTo>
                  <a:lnTo>
                    <a:pt x="485" y="103"/>
                  </a:lnTo>
                  <a:lnTo>
                    <a:pt x="468" y="73"/>
                  </a:lnTo>
                  <a:lnTo>
                    <a:pt x="462" y="37"/>
                  </a:lnTo>
                  <a:lnTo>
                    <a:pt x="453" y="28"/>
                  </a:lnTo>
                  <a:lnTo>
                    <a:pt x="417" y="24"/>
                  </a:lnTo>
                  <a:lnTo>
                    <a:pt x="397" y="17"/>
                  </a:lnTo>
                  <a:lnTo>
                    <a:pt x="374" y="0"/>
                  </a:lnTo>
                  <a:lnTo>
                    <a:pt x="361" y="0"/>
                  </a:lnTo>
                  <a:lnTo>
                    <a:pt x="341" y="3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2" name="Freeform 98"/>
            <p:cNvSpPr>
              <a:spLocks/>
            </p:cNvSpPr>
            <p:nvPr/>
          </p:nvSpPr>
          <p:spPr bwMode="auto">
            <a:xfrm>
              <a:off x="3138450" y="3765080"/>
              <a:ext cx="769938" cy="357187"/>
            </a:xfrm>
            <a:custGeom>
              <a:avLst/>
              <a:gdLst/>
              <a:ahLst/>
              <a:cxnLst>
                <a:cxn ang="0">
                  <a:pos x="11" y="122"/>
                </a:cxn>
                <a:cxn ang="0">
                  <a:pos x="7" y="144"/>
                </a:cxn>
                <a:cxn ang="0">
                  <a:pos x="24" y="161"/>
                </a:cxn>
                <a:cxn ang="0">
                  <a:pos x="58" y="155"/>
                </a:cxn>
                <a:cxn ang="0">
                  <a:pos x="86" y="172"/>
                </a:cxn>
                <a:cxn ang="0">
                  <a:pos x="127" y="168"/>
                </a:cxn>
                <a:cxn ang="0">
                  <a:pos x="161" y="155"/>
                </a:cxn>
                <a:cxn ang="0">
                  <a:pos x="181" y="198"/>
                </a:cxn>
                <a:cxn ang="0">
                  <a:pos x="211" y="195"/>
                </a:cxn>
                <a:cxn ang="0">
                  <a:pos x="226" y="208"/>
                </a:cxn>
                <a:cxn ang="0">
                  <a:pos x="249" y="213"/>
                </a:cxn>
                <a:cxn ang="0">
                  <a:pos x="286" y="225"/>
                </a:cxn>
                <a:cxn ang="0">
                  <a:pos x="352" y="213"/>
                </a:cxn>
                <a:cxn ang="0">
                  <a:pos x="406" y="213"/>
                </a:cxn>
                <a:cxn ang="0">
                  <a:pos x="412" y="189"/>
                </a:cxn>
                <a:cxn ang="0">
                  <a:pos x="444" y="174"/>
                </a:cxn>
                <a:cxn ang="0">
                  <a:pos x="451" y="122"/>
                </a:cxn>
                <a:cxn ang="0">
                  <a:pos x="477" y="120"/>
                </a:cxn>
                <a:cxn ang="0">
                  <a:pos x="468" y="73"/>
                </a:cxn>
                <a:cxn ang="0">
                  <a:pos x="453" y="28"/>
                </a:cxn>
                <a:cxn ang="0">
                  <a:pos x="397" y="17"/>
                </a:cxn>
                <a:cxn ang="0">
                  <a:pos x="361" y="0"/>
                </a:cxn>
                <a:cxn ang="0">
                  <a:pos x="294" y="32"/>
                </a:cxn>
                <a:cxn ang="0">
                  <a:pos x="271" y="41"/>
                </a:cxn>
                <a:cxn ang="0">
                  <a:pos x="221" y="62"/>
                </a:cxn>
                <a:cxn ang="0">
                  <a:pos x="223" y="92"/>
                </a:cxn>
                <a:cxn ang="0">
                  <a:pos x="208" y="120"/>
                </a:cxn>
                <a:cxn ang="0">
                  <a:pos x="176" y="101"/>
                </a:cxn>
                <a:cxn ang="0">
                  <a:pos x="127" y="114"/>
                </a:cxn>
                <a:cxn ang="0">
                  <a:pos x="84" y="107"/>
                </a:cxn>
                <a:cxn ang="0">
                  <a:pos x="60" y="122"/>
                </a:cxn>
                <a:cxn ang="0">
                  <a:pos x="35" y="118"/>
                </a:cxn>
                <a:cxn ang="0">
                  <a:pos x="24" y="92"/>
                </a:cxn>
              </a:cxnLst>
              <a:rect l="0" t="0" r="r" b="b"/>
              <a:pathLst>
                <a:path w="485" h="225">
                  <a:moveTo>
                    <a:pt x="7" y="103"/>
                  </a:moveTo>
                  <a:lnTo>
                    <a:pt x="11" y="122"/>
                  </a:lnTo>
                  <a:lnTo>
                    <a:pt x="0" y="131"/>
                  </a:lnTo>
                  <a:lnTo>
                    <a:pt x="7" y="144"/>
                  </a:lnTo>
                  <a:lnTo>
                    <a:pt x="20" y="148"/>
                  </a:lnTo>
                  <a:lnTo>
                    <a:pt x="24" y="161"/>
                  </a:lnTo>
                  <a:lnTo>
                    <a:pt x="39" y="165"/>
                  </a:lnTo>
                  <a:lnTo>
                    <a:pt x="58" y="155"/>
                  </a:lnTo>
                  <a:lnTo>
                    <a:pt x="56" y="170"/>
                  </a:lnTo>
                  <a:lnTo>
                    <a:pt x="86" y="172"/>
                  </a:lnTo>
                  <a:lnTo>
                    <a:pt x="97" y="165"/>
                  </a:lnTo>
                  <a:lnTo>
                    <a:pt x="127" y="168"/>
                  </a:lnTo>
                  <a:lnTo>
                    <a:pt x="144" y="159"/>
                  </a:lnTo>
                  <a:lnTo>
                    <a:pt x="161" y="155"/>
                  </a:lnTo>
                  <a:lnTo>
                    <a:pt x="163" y="174"/>
                  </a:lnTo>
                  <a:lnTo>
                    <a:pt x="181" y="198"/>
                  </a:lnTo>
                  <a:lnTo>
                    <a:pt x="196" y="200"/>
                  </a:lnTo>
                  <a:lnTo>
                    <a:pt x="211" y="195"/>
                  </a:lnTo>
                  <a:lnTo>
                    <a:pt x="221" y="200"/>
                  </a:lnTo>
                  <a:lnTo>
                    <a:pt x="226" y="208"/>
                  </a:lnTo>
                  <a:lnTo>
                    <a:pt x="243" y="208"/>
                  </a:lnTo>
                  <a:lnTo>
                    <a:pt x="249" y="213"/>
                  </a:lnTo>
                  <a:lnTo>
                    <a:pt x="260" y="223"/>
                  </a:lnTo>
                  <a:lnTo>
                    <a:pt x="286" y="225"/>
                  </a:lnTo>
                  <a:lnTo>
                    <a:pt x="337" y="221"/>
                  </a:lnTo>
                  <a:lnTo>
                    <a:pt x="352" y="213"/>
                  </a:lnTo>
                  <a:lnTo>
                    <a:pt x="378" y="213"/>
                  </a:lnTo>
                  <a:lnTo>
                    <a:pt x="406" y="213"/>
                  </a:lnTo>
                  <a:lnTo>
                    <a:pt x="406" y="200"/>
                  </a:lnTo>
                  <a:lnTo>
                    <a:pt x="412" y="189"/>
                  </a:lnTo>
                  <a:lnTo>
                    <a:pt x="417" y="185"/>
                  </a:lnTo>
                  <a:lnTo>
                    <a:pt x="444" y="174"/>
                  </a:lnTo>
                  <a:lnTo>
                    <a:pt x="453" y="148"/>
                  </a:lnTo>
                  <a:lnTo>
                    <a:pt x="451" y="122"/>
                  </a:lnTo>
                  <a:lnTo>
                    <a:pt x="466" y="125"/>
                  </a:lnTo>
                  <a:lnTo>
                    <a:pt x="477" y="120"/>
                  </a:lnTo>
                  <a:lnTo>
                    <a:pt x="485" y="103"/>
                  </a:lnTo>
                  <a:lnTo>
                    <a:pt x="468" y="73"/>
                  </a:lnTo>
                  <a:lnTo>
                    <a:pt x="462" y="37"/>
                  </a:lnTo>
                  <a:lnTo>
                    <a:pt x="453" y="28"/>
                  </a:lnTo>
                  <a:lnTo>
                    <a:pt x="417" y="24"/>
                  </a:lnTo>
                  <a:lnTo>
                    <a:pt x="397" y="17"/>
                  </a:lnTo>
                  <a:lnTo>
                    <a:pt x="374" y="0"/>
                  </a:lnTo>
                  <a:lnTo>
                    <a:pt x="361" y="0"/>
                  </a:lnTo>
                  <a:lnTo>
                    <a:pt x="341" y="30"/>
                  </a:lnTo>
                  <a:lnTo>
                    <a:pt x="294" y="32"/>
                  </a:lnTo>
                  <a:lnTo>
                    <a:pt x="281" y="22"/>
                  </a:lnTo>
                  <a:lnTo>
                    <a:pt x="271" y="41"/>
                  </a:lnTo>
                  <a:lnTo>
                    <a:pt x="251" y="41"/>
                  </a:lnTo>
                  <a:lnTo>
                    <a:pt x="221" y="62"/>
                  </a:lnTo>
                  <a:lnTo>
                    <a:pt x="219" y="77"/>
                  </a:lnTo>
                  <a:lnTo>
                    <a:pt x="223" y="92"/>
                  </a:lnTo>
                  <a:lnTo>
                    <a:pt x="226" y="120"/>
                  </a:lnTo>
                  <a:lnTo>
                    <a:pt x="208" y="120"/>
                  </a:lnTo>
                  <a:lnTo>
                    <a:pt x="200" y="110"/>
                  </a:lnTo>
                  <a:lnTo>
                    <a:pt x="176" y="101"/>
                  </a:lnTo>
                  <a:lnTo>
                    <a:pt x="144" y="116"/>
                  </a:lnTo>
                  <a:lnTo>
                    <a:pt x="127" y="114"/>
                  </a:lnTo>
                  <a:lnTo>
                    <a:pt x="103" y="120"/>
                  </a:lnTo>
                  <a:lnTo>
                    <a:pt x="84" y="107"/>
                  </a:lnTo>
                  <a:lnTo>
                    <a:pt x="67" y="105"/>
                  </a:lnTo>
                  <a:lnTo>
                    <a:pt x="60" y="122"/>
                  </a:lnTo>
                  <a:lnTo>
                    <a:pt x="48" y="131"/>
                  </a:lnTo>
                  <a:lnTo>
                    <a:pt x="35" y="118"/>
                  </a:lnTo>
                  <a:lnTo>
                    <a:pt x="33" y="99"/>
                  </a:lnTo>
                  <a:lnTo>
                    <a:pt x="24" y="92"/>
                  </a:lnTo>
                  <a:lnTo>
                    <a:pt x="7" y="103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3" name="Freeform 153"/>
            <p:cNvSpPr>
              <a:spLocks/>
            </p:cNvSpPr>
            <p:nvPr/>
          </p:nvSpPr>
          <p:spPr bwMode="auto">
            <a:xfrm>
              <a:off x="4532275" y="5239405"/>
              <a:ext cx="190500" cy="1397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0" y="2"/>
                </a:cxn>
                <a:cxn ang="0">
                  <a:pos x="23" y="0"/>
                </a:cxn>
                <a:cxn ang="0">
                  <a:pos x="38" y="10"/>
                </a:cxn>
                <a:cxn ang="0">
                  <a:pos x="49" y="15"/>
                </a:cxn>
                <a:cxn ang="0">
                  <a:pos x="53" y="19"/>
                </a:cxn>
                <a:cxn ang="0">
                  <a:pos x="62" y="28"/>
                </a:cxn>
                <a:cxn ang="0">
                  <a:pos x="68" y="23"/>
                </a:cxn>
                <a:cxn ang="0">
                  <a:pos x="81" y="25"/>
                </a:cxn>
                <a:cxn ang="0">
                  <a:pos x="86" y="34"/>
                </a:cxn>
                <a:cxn ang="0">
                  <a:pos x="88" y="47"/>
                </a:cxn>
                <a:cxn ang="0">
                  <a:pos x="109" y="60"/>
                </a:cxn>
                <a:cxn ang="0">
                  <a:pos x="120" y="73"/>
                </a:cxn>
                <a:cxn ang="0">
                  <a:pos x="116" y="81"/>
                </a:cxn>
                <a:cxn ang="0">
                  <a:pos x="105" y="88"/>
                </a:cxn>
                <a:cxn ang="0">
                  <a:pos x="90" y="68"/>
                </a:cxn>
                <a:cxn ang="0">
                  <a:pos x="81" y="51"/>
                </a:cxn>
                <a:cxn ang="0">
                  <a:pos x="68" y="47"/>
                </a:cxn>
                <a:cxn ang="0">
                  <a:pos x="47" y="36"/>
                </a:cxn>
                <a:cxn ang="0">
                  <a:pos x="23" y="23"/>
                </a:cxn>
                <a:cxn ang="0">
                  <a:pos x="10" y="13"/>
                </a:cxn>
                <a:cxn ang="0">
                  <a:pos x="0" y="8"/>
                </a:cxn>
              </a:cxnLst>
              <a:rect l="0" t="0" r="r" b="b"/>
              <a:pathLst>
                <a:path w="120" h="88">
                  <a:moveTo>
                    <a:pt x="0" y="8"/>
                  </a:moveTo>
                  <a:lnTo>
                    <a:pt x="10" y="2"/>
                  </a:lnTo>
                  <a:lnTo>
                    <a:pt x="23" y="0"/>
                  </a:lnTo>
                  <a:lnTo>
                    <a:pt x="38" y="10"/>
                  </a:lnTo>
                  <a:lnTo>
                    <a:pt x="49" y="15"/>
                  </a:lnTo>
                  <a:lnTo>
                    <a:pt x="53" y="19"/>
                  </a:lnTo>
                  <a:lnTo>
                    <a:pt x="62" y="28"/>
                  </a:lnTo>
                  <a:lnTo>
                    <a:pt x="68" y="23"/>
                  </a:lnTo>
                  <a:lnTo>
                    <a:pt x="81" y="25"/>
                  </a:lnTo>
                  <a:lnTo>
                    <a:pt x="86" y="34"/>
                  </a:lnTo>
                  <a:lnTo>
                    <a:pt x="88" y="47"/>
                  </a:lnTo>
                  <a:lnTo>
                    <a:pt x="109" y="60"/>
                  </a:lnTo>
                  <a:lnTo>
                    <a:pt x="120" y="73"/>
                  </a:lnTo>
                  <a:lnTo>
                    <a:pt x="116" y="81"/>
                  </a:lnTo>
                  <a:lnTo>
                    <a:pt x="105" y="88"/>
                  </a:lnTo>
                  <a:lnTo>
                    <a:pt x="90" y="68"/>
                  </a:lnTo>
                  <a:lnTo>
                    <a:pt x="81" y="51"/>
                  </a:lnTo>
                  <a:lnTo>
                    <a:pt x="68" y="47"/>
                  </a:lnTo>
                  <a:lnTo>
                    <a:pt x="47" y="36"/>
                  </a:lnTo>
                  <a:lnTo>
                    <a:pt x="23" y="23"/>
                  </a:lnTo>
                  <a:lnTo>
                    <a:pt x="10" y="1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4" name="Freeform 154"/>
            <p:cNvSpPr>
              <a:spLocks/>
            </p:cNvSpPr>
            <p:nvPr/>
          </p:nvSpPr>
          <p:spPr bwMode="auto">
            <a:xfrm>
              <a:off x="4532275" y="5239405"/>
              <a:ext cx="190500" cy="1397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0" y="2"/>
                </a:cxn>
                <a:cxn ang="0">
                  <a:pos x="23" y="0"/>
                </a:cxn>
                <a:cxn ang="0">
                  <a:pos x="38" y="10"/>
                </a:cxn>
                <a:cxn ang="0">
                  <a:pos x="49" y="15"/>
                </a:cxn>
                <a:cxn ang="0">
                  <a:pos x="53" y="19"/>
                </a:cxn>
                <a:cxn ang="0">
                  <a:pos x="62" y="28"/>
                </a:cxn>
                <a:cxn ang="0">
                  <a:pos x="68" y="23"/>
                </a:cxn>
                <a:cxn ang="0">
                  <a:pos x="81" y="25"/>
                </a:cxn>
                <a:cxn ang="0">
                  <a:pos x="86" y="34"/>
                </a:cxn>
                <a:cxn ang="0">
                  <a:pos x="88" y="47"/>
                </a:cxn>
                <a:cxn ang="0">
                  <a:pos x="109" y="60"/>
                </a:cxn>
                <a:cxn ang="0">
                  <a:pos x="120" y="73"/>
                </a:cxn>
                <a:cxn ang="0">
                  <a:pos x="116" y="81"/>
                </a:cxn>
                <a:cxn ang="0">
                  <a:pos x="105" y="88"/>
                </a:cxn>
                <a:cxn ang="0">
                  <a:pos x="90" y="68"/>
                </a:cxn>
                <a:cxn ang="0">
                  <a:pos x="81" y="51"/>
                </a:cxn>
                <a:cxn ang="0">
                  <a:pos x="68" y="47"/>
                </a:cxn>
                <a:cxn ang="0">
                  <a:pos x="47" y="36"/>
                </a:cxn>
                <a:cxn ang="0">
                  <a:pos x="23" y="23"/>
                </a:cxn>
                <a:cxn ang="0">
                  <a:pos x="10" y="13"/>
                </a:cxn>
                <a:cxn ang="0">
                  <a:pos x="0" y="8"/>
                </a:cxn>
              </a:cxnLst>
              <a:rect l="0" t="0" r="r" b="b"/>
              <a:pathLst>
                <a:path w="120" h="88">
                  <a:moveTo>
                    <a:pt x="0" y="8"/>
                  </a:moveTo>
                  <a:lnTo>
                    <a:pt x="10" y="2"/>
                  </a:lnTo>
                  <a:lnTo>
                    <a:pt x="23" y="0"/>
                  </a:lnTo>
                  <a:lnTo>
                    <a:pt x="38" y="10"/>
                  </a:lnTo>
                  <a:lnTo>
                    <a:pt x="49" y="15"/>
                  </a:lnTo>
                  <a:lnTo>
                    <a:pt x="53" y="19"/>
                  </a:lnTo>
                  <a:lnTo>
                    <a:pt x="62" y="28"/>
                  </a:lnTo>
                  <a:lnTo>
                    <a:pt x="68" y="23"/>
                  </a:lnTo>
                  <a:lnTo>
                    <a:pt x="81" y="25"/>
                  </a:lnTo>
                  <a:lnTo>
                    <a:pt x="86" y="34"/>
                  </a:lnTo>
                  <a:lnTo>
                    <a:pt x="88" y="47"/>
                  </a:lnTo>
                  <a:lnTo>
                    <a:pt x="109" y="60"/>
                  </a:lnTo>
                  <a:lnTo>
                    <a:pt x="120" y="73"/>
                  </a:lnTo>
                  <a:lnTo>
                    <a:pt x="116" y="81"/>
                  </a:lnTo>
                  <a:lnTo>
                    <a:pt x="105" y="88"/>
                  </a:lnTo>
                  <a:lnTo>
                    <a:pt x="90" y="68"/>
                  </a:lnTo>
                  <a:lnTo>
                    <a:pt x="81" y="51"/>
                  </a:lnTo>
                  <a:lnTo>
                    <a:pt x="68" y="47"/>
                  </a:lnTo>
                  <a:lnTo>
                    <a:pt x="47" y="36"/>
                  </a:lnTo>
                  <a:lnTo>
                    <a:pt x="23" y="23"/>
                  </a:lnTo>
                  <a:lnTo>
                    <a:pt x="10" y="1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5" name="Freeform 155"/>
            <p:cNvSpPr>
              <a:spLocks/>
            </p:cNvSpPr>
            <p:nvPr/>
          </p:nvSpPr>
          <p:spPr bwMode="auto">
            <a:xfrm>
              <a:off x="4136988" y="5123518"/>
              <a:ext cx="61913" cy="7778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26" y="10"/>
                </a:cxn>
                <a:cxn ang="0">
                  <a:pos x="24" y="23"/>
                </a:cxn>
                <a:cxn ang="0">
                  <a:pos x="24" y="34"/>
                </a:cxn>
                <a:cxn ang="0">
                  <a:pos x="32" y="38"/>
                </a:cxn>
                <a:cxn ang="0">
                  <a:pos x="39" y="43"/>
                </a:cxn>
                <a:cxn ang="0">
                  <a:pos x="36" y="49"/>
                </a:cxn>
                <a:cxn ang="0">
                  <a:pos x="24" y="49"/>
                </a:cxn>
                <a:cxn ang="0">
                  <a:pos x="11" y="40"/>
                </a:cxn>
                <a:cxn ang="0">
                  <a:pos x="8" y="25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17" y="2"/>
                </a:cxn>
              </a:cxnLst>
              <a:rect l="0" t="0" r="r" b="b"/>
              <a:pathLst>
                <a:path w="39" h="49">
                  <a:moveTo>
                    <a:pt x="17" y="2"/>
                  </a:moveTo>
                  <a:lnTo>
                    <a:pt x="26" y="10"/>
                  </a:lnTo>
                  <a:lnTo>
                    <a:pt x="24" y="23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39" y="43"/>
                  </a:lnTo>
                  <a:lnTo>
                    <a:pt x="36" y="49"/>
                  </a:lnTo>
                  <a:lnTo>
                    <a:pt x="24" y="49"/>
                  </a:lnTo>
                  <a:lnTo>
                    <a:pt x="11" y="40"/>
                  </a:lnTo>
                  <a:lnTo>
                    <a:pt x="8" y="25"/>
                  </a:lnTo>
                  <a:lnTo>
                    <a:pt x="0" y="8"/>
                  </a:lnTo>
                  <a:lnTo>
                    <a:pt x="4" y="0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6" name="Freeform 156"/>
            <p:cNvSpPr>
              <a:spLocks/>
            </p:cNvSpPr>
            <p:nvPr/>
          </p:nvSpPr>
          <p:spPr bwMode="auto">
            <a:xfrm>
              <a:off x="4136988" y="5123518"/>
              <a:ext cx="61913" cy="7778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26" y="10"/>
                </a:cxn>
                <a:cxn ang="0">
                  <a:pos x="24" y="23"/>
                </a:cxn>
                <a:cxn ang="0">
                  <a:pos x="24" y="34"/>
                </a:cxn>
                <a:cxn ang="0">
                  <a:pos x="32" y="38"/>
                </a:cxn>
                <a:cxn ang="0">
                  <a:pos x="39" y="43"/>
                </a:cxn>
                <a:cxn ang="0">
                  <a:pos x="36" y="49"/>
                </a:cxn>
                <a:cxn ang="0">
                  <a:pos x="24" y="49"/>
                </a:cxn>
                <a:cxn ang="0">
                  <a:pos x="11" y="40"/>
                </a:cxn>
                <a:cxn ang="0">
                  <a:pos x="8" y="25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17" y="2"/>
                </a:cxn>
              </a:cxnLst>
              <a:rect l="0" t="0" r="r" b="b"/>
              <a:pathLst>
                <a:path w="39" h="49">
                  <a:moveTo>
                    <a:pt x="17" y="2"/>
                  </a:moveTo>
                  <a:lnTo>
                    <a:pt x="26" y="10"/>
                  </a:lnTo>
                  <a:lnTo>
                    <a:pt x="24" y="23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39" y="43"/>
                  </a:lnTo>
                  <a:lnTo>
                    <a:pt x="36" y="49"/>
                  </a:lnTo>
                  <a:lnTo>
                    <a:pt x="24" y="49"/>
                  </a:lnTo>
                  <a:lnTo>
                    <a:pt x="11" y="40"/>
                  </a:lnTo>
                  <a:lnTo>
                    <a:pt x="8" y="25"/>
                  </a:lnTo>
                  <a:lnTo>
                    <a:pt x="0" y="8"/>
                  </a:lnTo>
                  <a:lnTo>
                    <a:pt x="4" y="0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7" name="Freeform 157"/>
            <p:cNvSpPr>
              <a:spLocks/>
            </p:cNvSpPr>
            <p:nvPr/>
          </p:nvSpPr>
          <p:spPr bwMode="auto">
            <a:xfrm>
              <a:off x="4610063" y="5712480"/>
              <a:ext cx="330200" cy="92075"/>
            </a:xfrm>
            <a:custGeom>
              <a:avLst/>
              <a:gdLst/>
              <a:ahLst/>
              <a:cxnLst>
                <a:cxn ang="0">
                  <a:pos x="208" y="11"/>
                </a:cxn>
                <a:cxn ang="0">
                  <a:pos x="206" y="17"/>
                </a:cxn>
                <a:cxn ang="0">
                  <a:pos x="200" y="26"/>
                </a:cxn>
                <a:cxn ang="0">
                  <a:pos x="200" y="34"/>
                </a:cxn>
                <a:cxn ang="0">
                  <a:pos x="189" y="41"/>
                </a:cxn>
                <a:cxn ang="0">
                  <a:pos x="163" y="41"/>
                </a:cxn>
                <a:cxn ang="0">
                  <a:pos x="152" y="49"/>
                </a:cxn>
                <a:cxn ang="0">
                  <a:pos x="124" y="51"/>
                </a:cxn>
                <a:cxn ang="0">
                  <a:pos x="114" y="58"/>
                </a:cxn>
                <a:cxn ang="0">
                  <a:pos x="94" y="58"/>
                </a:cxn>
                <a:cxn ang="0">
                  <a:pos x="92" y="43"/>
                </a:cxn>
                <a:cxn ang="0">
                  <a:pos x="79" y="36"/>
                </a:cxn>
                <a:cxn ang="0">
                  <a:pos x="71" y="43"/>
                </a:cxn>
                <a:cxn ang="0">
                  <a:pos x="41" y="43"/>
                </a:cxn>
                <a:cxn ang="0">
                  <a:pos x="26" y="38"/>
                </a:cxn>
                <a:cxn ang="0">
                  <a:pos x="19" y="43"/>
                </a:cxn>
                <a:cxn ang="0">
                  <a:pos x="4" y="43"/>
                </a:cxn>
                <a:cxn ang="0">
                  <a:pos x="0" y="28"/>
                </a:cxn>
                <a:cxn ang="0">
                  <a:pos x="0" y="6"/>
                </a:cxn>
                <a:cxn ang="0">
                  <a:pos x="13" y="0"/>
                </a:cxn>
                <a:cxn ang="0">
                  <a:pos x="19" y="6"/>
                </a:cxn>
                <a:cxn ang="0">
                  <a:pos x="34" y="6"/>
                </a:cxn>
                <a:cxn ang="0">
                  <a:pos x="39" y="2"/>
                </a:cxn>
                <a:cxn ang="0">
                  <a:pos x="56" y="15"/>
                </a:cxn>
                <a:cxn ang="0">
                  <a:pos x="64" y="19"/>
                </a:cxn>
                <a:cxn ang="0">
                  <a:pos x="84" y="15"/>
                </a:cxn>
                <a:cxn ang="0">
                  <a:pos x="90" y="11"/>
                </a:cxn>
                <a:cxn ang="0">
                  <a:pos x="97" y="15"/>
                </a:cxn>
                <a:cxn ang="0">
                  <a:pos x="109" y="11"/>
                </a:cxn>
                <a:cxn ang="0">
                  <a:pos x="120" y="11"/>
                </a:cxn>
                <a:cxn ang="0">
                  <a:pos x="124" y="15"/>
                </a:cxn>
                <a:cxn ang="0">
                  <a:pos x="144" y="17"/>
                </a:cxn>
                <a:cxn ang="0">
                  <a:pos x="163" y="6"/>
                </a:cxn>
                <a:cxn ang="0">
                  <a:pos x="167" y="17"/>
                </a:cxn>
                <a:cxn ang="0">
                  <a:pos x="180" y="15"/>
                </a:cxn>
                <a:cxn ang="0">
                  <a:pos x="195" y="8"/>
                </a:cxn>
                <a:cxn ang="0">
                  <a:pos x="208" y="11"/>
                </a:cxn>
              </a:cxnLst>
              <a:rect l="0" t="0" r="r" b="b"/>
              <a:pathLst>
                <a:path w="208" h="58">
                  <a:moveTo>
                    <a:pt x="208" y="11"/>
                  </a:moveTo>
                  <a:lnTo>
                    <a:pt x="206" y="17"/>
                  </a:lnTo>
                  <a:lnTo>
                    <a:pt x="200" y="26"/>
                  </a:lnTo>
                  <a:lnTo>
                    <a:pt x="200" y="34"/>
                  </a:lnTo>
                  <a:lnTo>
                    <a:pt x="189" y="41"/>
                  </a:lnTo>
                  <a:lnTo>
                    <a:pt x="163" y="41"/>
                  </a:lnTo>
                  <a:lnTo>
                    <a:pt x="152" y="49"/>
                  </a:lnTo>
                  <a:lnTo>
                    <a:pt x="124" y="51"/>
                  </a:lnTo>
                  <a:lnTo>
                    <a:pt x="114" y="58"/>
                  </a:lnTo>
                  <a:lnTo>
                    <a:pt x="94" y="58"/>
                  </a:lnTo>
                  <a:lnTo>
                    <a:pt x="92" y="43"/>
                  </a:lnTo>
                  <a:lnTo>
                    <a:pt x="79" y="36"/>
                  </a:lnTo>
                  <a:lnTo>
                    <a:pt x="71" y="43"/>
                  </a:lnTo>
                  <a:lnTo>
                    <a:pt x="41" y="43"/>
                  </a:lnTo>
                  <a:lnTo>
                    <a:pt x="26" y="38"/>
                  </a:lnTo>
                  <a:lnTo>
                    <a:pt x="19" y="43"/>
                  </a:lnTo>
                  <a:lnTo>
                    <a:pt x="4" y="43"/>
                  </a:lnTo>
                  <a:lnTo>
                    <a:pt x="0" y="28"/>
                  </a:lnTo>
                  <a:lnTo>
                    <a:pt x="0" y="6"/>
                  </a:lnTo>
                  <a:lnTo>
                    <a:pt x="13" y="0"/>
                  </a:lnTo>
                  <a:lnTo>
                    <a:pt x="19" y="6"/>
                  </a:lnTo>
                  <a:lnTo>
                    <a:pt x="34" y="6"/>
                  </a:lnTo>
                  <a:lnTo>
                    <a:pt x="39" y="2"/>
                  </a:lnTo>
                  <a:lnTo>
                    <a:pt x="56" y="15"/>
                  </a:lnTo>
                  <a:lnTo>
                    <a:pt x="64" y="19"/>
                  </a:lnTo>
                  <a:lnTo>
                    <a:pt x="84" y="15"/>
                  </a:lnTo>
                  <a:lnTo>
                    <a:pt x="90" y="11"/>
                  </a:lnTo>
                  <a:lnTo>
                    <a:pt x="97" y="15"/>
                  </a:lnTo>
                  <a:lnTo>
                    <a:pt x="109" y="11"/>
                  </a:lnTo>
                  <a:lnTo>
                    <a:pt x="120" y="11"/>
                  </a:lnTo>
                  <a:lnTo>
                    <a:pt x="124" y="15"/>
                  </a:lnTo>
                  <a:lnTo>
                    <a:pt x="144" y="17"/>
                  </a:lnTo>
                  <a:lnTo>
                    <a:pt x="163" y="6"/>
                  </a:lnTo>
                  <a:lnTo>
                    <a:pt x="167" y="17"/>
                  </a:lnTo>
                  <a:lnTo>
                    <a:pt x="180" y="15"/>
                  </a:lnTo>
                  <a:lnTo>
                    <a:pt x="195" y="8"/>
                  </a:lnTo>
                  <a:lnTo>
                    <a:pt x="208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8" name="Freeform 158"/>
            <p:cNvSpPr>
              <a:spLocks/>
            </p:cNvSpPr>
            <p:nvPr/>
          </p:nvSpPr>
          <p:spPr bwMode="auto">
            <a:xfrm>
              <a:off x="4610063" y="5712480"/>
              <a:ext cx="330200" cy="92075"/>
            </a:xfrm>
            <a:custGeom>
              <a:avLst/>
              <a:gdLst/>
              <a:ahLst/>
              <a:cxnLst>
                <a:cxn ang="0">
                  <a:pos x="208" y="11"/>
                </a:cxn>
                <a:cxn ang="0">
                  <a:pos x="206" y="17"/>
                </a:cxn>
                <a:cxn ang="0">
                  <a:pos x="200" y="26"/>
                </a:cxn>
                <a:cxn ang="0">
                  <a:pos x="200" y="34"/>
                </a:cxn>
                <a:cxn ang="0">
                  <a:pos x="189" y="41"/>
                </a:cxn>
                <a:cxn ang="0">
                  <a:pos x="163" y="41"/>
                </a:cxn>
                <a:cxn ang="0">
                  <a:pos x="152" y="49"/>
                </a:cxn>
                <a:cxn ang="0">
                  <a:pos x="124" y="51"/>
                </a:cxn>
                <a:cxn ang="0">
                  <a:pos x="114" y="58"/>
                </a:cxn>
                <a:cxn ang="0">
                  <a:pos x="94" y="58"/>
                </a:cxn>
                <a:cxn ang="0">
                  <a:pos x="92" y="43"/>
                </a:cxn>
                <a:cxn ang="0">
                  <a:pos x="79" y="36"/>
                </a:cxn>
                <a:cxn ang="0">
                  <a:pos x="71" y="43"/>
                </a:cxn>
                <a:cxn ang="0">
                  <a:pos x="41" y="43"/>
                </a:cxn>
                <a:cxn ang="0">
                  <a:pos x="26" y="38"/>
                </a:cxn>
                <a:cxn ang="0">
                  <a:pos x="19" y="43"/>
                </a:cxn>
                <a:cxn ang="0">
                  <a:pos x="4" y="43"/>
                </a:cxn>
                <a:cxn ang="0">
                  <a:pos x="0" y="28"/>
                </a:cxn>
                <a:cxn ang="0">
                  <a:pos x="0" y="6"/>
                </a:cxn>
                <a:cxn ang="0">
                  <a:pos x="13" y="0"/>
                </a:cxn>
                <a:cxn ang="0">
                  <a:pos x="19" y="6"/>
                </a:cxn>
                <a:cxn ang="0">
                  <a:pos x="34" y="6"/>
                </a:cxn>
                <a:cxn ang="0">
                  <a:pos x="39" y="2"/>
                </a:cxn>
                <a:cxn ang="0">
                  <a:pos x="56" y="15"/>
                </a:cxn>
                <a:cxn ang="0">
                  <a:pos x="64" y="19"/>
                </a:cxn>
                <a:cxn ang="0">
                  <a:pos x="84" y="15"/>
                </a:cxn>
                <a:cxn ang="0">
                  <a:pos x="90" y="11"/>
                </a:cxn>
                <a:cxn ang="0">
                  <a:pos x="97" y="15"/>
                </a:cxn>
                <a:cxn ang="0">
                  <a:pos x="109" y="11"/>
                </a:cxn>
                <a:cxn ang="0">
                  <a:pos x="120" y="11"/>
                </a:cxn>
                <a:cxn ang="0">
                  <a:pos x="124" y="15"/>
                </a:cxn>
                <a:cxn ang="0">
                  <a:pos x="144" y="17"/>
                </a:cxn>
                <a:cxn ang="0">
                  <a:pos x="163" y="6"/>
                </a:cxn>
                <a:cxn ang="0">
                  <a:pos x="167" y="17"/>
                </a:cxn>
                <a:cxn ang="0">
                  <a:pos x="180" y="15"/>
                </a:cxn>
                <a:cxn ang="0">
                  <a:pos x="195" y="8"/>
                </a:cxn>
                <a:cxn ang="0">
                  <a:pos x="208" y="11"/>
                </a:cxn>
              </a:cxnLst>
              <a:rect l="0" t="0" r="r" b="b"/>
              <a:pathLst>
                <a:path w="208" h="58">
                  <a:moveTo>
                    <a:pt x="208" y="11"/>
                  </a:moveTo>
                  <a:lnTo>
                    <a:pt x="206" y="17"/>
                  </a:lnTo>
                  <a:lnTo>
                    <a:pt x="200" y="26"/>
                  </a:lnTo>
                  <a:lnTo>
                    <a:pt x="200" y="34"/>
                  </a:lnTo>
                  <a:lnTo>
                    <a:pt x="189" y="41"/>
                  </a:lnTo>
                  <a:lnTo>
                    <a:pt x="163" y="41"/>
                  </a:lnTo>
                  <a:lnTo>
                    <a:pt x="152" y="49"/>
                  </a:lnTo>
                  <a:lnTo>
                    <a:pt x="124" y="51"/>
                  </a:lnTo>
                  <a:lnTo>
                    <a:pt x="114" y="58"/>
                  </a:lnTo>
                  <a:lnTo>
                    <a:pt x="94" y="58"/>
                  </a:lnTo>
                  <a:lnTo>
                    <a:pt x="92" y="43"/>
                  </a:lnTo>
                  <a:lnTo>
                    <a:pt x="79" y="36"/>
                  </a:lnTo>
                  <a:lnTo>
                    <a:pt x="71" y="43"/>
                  </a:lnTo>
                  <a:lnTo>
                    <a:pt x="41" y="43"/>
                  </a:lnTo>
                  <a:lnTo>
                    <a:pt x="26" y="38"/>
                  </a:lnTo>
                  <a:lnTo>
                    <a:pt x="19" y="43"/>
                  </a:lnTo>
                  <a:lnTo>
                    <a:pt x="4" y="43"/>
                  </a:lnTo>
                  <a:lnTo>
                    <a:pt x="0" y="28"/>
                  </a:lnTo>
                  <a:lnTo>
                    <a:pt x="0" y="6"/>
                  </a:lnTo>
                  <a:lnTo>
                    <a:pt x="13" y="0"/>
                  </a:lnTo>
                  <a:lnTo>
                    <a:pt x="19" y="6"/>
                  </a:lnTo>
                  <a:lnTo>
                    <a:pt x="34" y="6"/>
                  </a:lnTo>
                  <a:lnTo>
                    <a:pt x="39" y="2"/>
                  </a:lnTo>
                  <a:lnTo>
                    <a:pt x="56" y="15"/>
                  </a:lnTo>
                  <a:lnTo>
                    <a:pt x="64" y="19"/>
                  </a:lnTo>
                  <a:lnTo>
                    <a:pt x="84" y="15"/>
                  </a:lnTo>
                  <a:lnTo>
                    <a:pt x="90" y="11"/>
                  </a:lnTo>
                  <a:lnTo>
                    <a:pt x="97" y="15"/>
                  </a:lnTo>
                  <a:lnTo>
                    <a:pt x="109" y="11"/>
                  </a:lnTo>
                  <a:lnTo>
                    <a:pt x="120" y="11"/>
                  </a:lnTo>
                  <a:lnTo>
                    <a:pt x="124" y="15"/>
                  </a:lnTo>
                  <a:lnTo>
                    <a:pt x="144" y="17"/>
                  </a:lnTo>
                  <a:lnTo>
                    <a:pt x="163" y="6"/>
                  </a:lnTo>
                  <a:lnTo>
                    <a:pt x="167" y="17"/>
                  </a:lnTo>
                  <a:lnTo>
                    <a:pt x="180" y="15"/>
                  </a:lnTo>
                  <a:lnTo>
                    <a:pt x="195" y="8"/>
                  </a:lnTo>
                  <a:lnTo>
                    <a:pt x="208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9" name="Freeform 159"/>
            <p:cNvSpPr>
              <a:spLocks/>
            </p:cNvSpPr>
            <p:nvPr/>
          </p:nvSpPr>
          <p:spPr bwMode="auto">
            <a:xfrm>
              <a:off x="4532275" y="5629930"/>
              <a:ext cx="26988" cy="285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9"/>
                </a:cxn>
                <a:cxn ang="0">
                  <a:pos x="15" y="18"/>
                </a:cxn>
                <a:cxn ang="0">
                  <a:pos x="6" y="15"/>
                </a:cxn>
                <a:cxn ang="0">
                  <a:pos x="0" y="5"/>
                </a:cxn>
                <a:cxn ang="0">
                  <a:pos x="8" y="0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lnTo>
                    <a:pt x="17" y="9"/>
                  </a:lnTo>
                  <a:lnTo>
                    <a:pt x="15" y="18"/>
                  </a:lnTo>
                  <a:lnTo>
                    <a:pt x="6" y="15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0" name="Freeform 160"/>
            <p:cNvSpPr>
              <a:spLocks/>
            </p:cNvSpPr>
            <p:nvPr/>
          </p:nvSpPr>
          <p:spPr bwMode="auto">
            <a:xfrm>
              <a:off x="4532275" y="5629930"/>
              <a:ext cx="26988" cy="285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9"/>
                </a:cxn>
                <a:cxn ang="0">
                  <a:pos x="15" y="18"/>
                </a:cxn>
                <a:cxn ang="0">
                  <a:pos x="6" y="15"/>
                </a:cxn>
                <a:cxn ang="0">
                  <a:pos x="0" y="5"/>
                </a:cxn>
                <a:cxn ang="0">
                  <a:pos x="8" y="0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lnTo>
                    <a:pt x="17" y="9"/>
                  </a:lnTo>
                  <a:lnTo>
                    <a:pt x="15" y="18"/>
                  </a:lnTo>
                  <a:lnTo>
                    <a:pt x="6" y="15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1" name="Freeform 161"/>
            <p:cNvSpPr>
              <a:spLocks/>
            </p:cNvSpPr>
            <p:nvPr/>
          </p:nvSpPr>
          <p:spPr bwMode="auto">
            <a:xfrm>
              <a:off x="4270338" y="5429905"/>
              <a:ext cx="39688" cy="301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25" y="6"/>
                </a:cxn>
                <a:cxn ang="0">
                  <a:pos x="21" y="13"/>
                </a:cxn>
                <a:cxn ang="0">
                  <a:pos x="12" y="19"/>
                </a:cxn>
                <a:cxn ang="0">
                  <a:pos x="0" y="8"/>
                </a:cxn>
                <a:cxn ang="0">
                  <a:pos x="2" y="0"/>
                </a:cxn>
              </a:cxnLst>
              <a:rect l="0" t="0" r="r" b="b"/>
              <a:pathLst>
                <a:path w="25" h="19">
                  <a:moveTo>
                    <a:pt x="2" y="0"/>
                  </a:moveTo>
                  <a:lnTo>
                    <a:pt x="12" y="0"/>
                  </a:lnTo>
                  <a:lnTo>
                    <a:pt x="25" y="6"/>
                  </a:lnTo>
                  <a:lnTo>
                    <a:pt x="21" y="13"/>
                  </a:lnTo>
                  <a:lnTo>
                    <a:pt x="12" y="19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2" name="Freeform 162"/>
            <p:cNvSpPr>
              <a:spLocks/>
            </p:cNvSpPr>
            <p:nvPr/>
          </p:nvSpPr>
          <p:spPr bwMode="auto">
            <a:xfrm>
              <a:off x="4270338" y="5429905"/>
              <a:ext cx="39688" cy="301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25" y="6"/>
                </a:cxn>
                <a:cxn ang="0">
                  <a:pos x="21" y="13"/>
                </a:cxn>
                <a:cxn ang="0">
                  <a:pos x="12" y="19"/>
                </a:cxn>
                <a:cxn ang="0">
                  <a:pos x="0" y="8"/>
                </a:cxn>
                <a:cxn ang="0">
                  <a:pos x="2" y="0"/>
                </a:cxn>
              </a:cxnLst>
              <a:rect l="0" t="0" r="r" b="b"/>
              <a:pathLst>
                <a:path w="25" h="19">
                  <a:moveTo>
                    <a:pt x="2" y="0"/>
                  </a:moveTo>
                  <a:lnTo>
                    <a:pt x="12" y="0"/>
                  </a:lnTo>
                  <a:lnTo>
                    <a:pt x="25" y="6"/>
                  </a:lnTo>
                  <a:lnTo>
                    <a:pt x="21" y="13"/>
                  </a:lnTo>
                  <a:lnTo>
                    <a:pt x="12" y="19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3" name="Freeform 163"/>
            <p:cNvSpPr>
              <a:spLocks/>
            </p:cNvSpPr>
            <p:nvPr/>
          </p:nvSpPr>
          <p:spPr bwMode="auto">
            <a:xfrm>
              <a:off x="4235413" y="5350530"/>
              <a:ext cx="47625" cy="412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9"/>
                </a:cxn>
                <a:cxn ang="0">
                  <a:pos x="24" y="15"/>
                </a:cxn>
                <a:cxn ang="0">
                  <a:pos x="30" y="22"/>
                </a:cxn>
                <a:cxn ang="0">
                  <a:pos x="24" y="26"/>
                </a:cxn>
                <a:cxn ang="0">
                  <a:pos x="2" y="24"/>
                </a:cxn>
                <a:cxn ang="0">
                  <a:pos x="0" y="9"/>
                </a:cxn>
                <a:cxn ang="0">
                  <a:pos x="13" y="0"/>
                </a:cxn>
              </a:cxnLst>
              <a:rect l="0" t="0" r="r" b="b"/>
              <a:pathLst>
                <a:path w="30" h="26">
                  <a:moveTo>
                    <a:pt x="13" y="0"/>
                  </a:moveTo>
                  <a:lnTo>
                    <a:pt x="15" y="9"/>
                  </a:lnTo>
                  <a:lnTo>
                    <a:pt x="24" y="15"/>
                  </a:lnTo>
                  <a:lnTo>
                    <a:pt x="30" y="22"/>
                  </a:lnTo>
                  <a:lnTo>
                    <a:pt x="24" y="26"/>
                  </a:lnTo>
                  <a:lnTo>
                    <a:pt x="2" y="2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4" name="Freeform 164"/>
            <p:cNvSpPr>
              <a:spLocks/>
            </p:cNvSpPr>
            <p:nvPr/>
          </p:nvSpPr>
          <p:spPr bwMode="auto">
            <a:xfrm>
              <a:off x="4235413" y="5350530"/>
              <a:ext cx="47625" cy="412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9"/>
                </a:cxn>
                <a:cxn ang="0">
                  <a:pos x="24" y="15"/>
                </a:cxn>
                <a:cxn ang="0">
                  <a:pos x="30" y="22"/>
                </a:cxn>
                <a:cxn ang="0">
                  <a:pos x="24" y="26"/>
                </a:cxn>
                <a:cxn ang="0">
                  <a:pos x="2" y="24"/>
                </a:cxn>
                <a:cxn ang="0">
                  <a:pos x="0" y="9"/>
                </a:cxn>
                <a:cxn ang="0">
                  <a:pos x="13" y="0"/>
                </a:cxn>
              </a:cxnLst>
              <a:rect l="0" t="0" r="r" b="b"/>
              <a:pathLst>
                <a:path w="30" h="26">
                  <a:moveTo>
                    <a:pt x="13" y="0"/>
                  </a:moveTo>
                  <a:lnTo>
                    <a:pt x="15" y="9"/>
                  </a:lnTo>
                  <a:lnTo>
                    <a:pt x="24" y="15"/>
                  </a:lnTo>
                  <a:lnTo>
                    <a:pt x="30" y="22"/>
                  </a:lnTo>
                  <a:lnTo>
                    <a:pt x="24" y="26"/>
                  </a:lnTo>
                  <a:lnTo>
                    <a:pt x="2" y="2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5" name="Freeform 165"/>
            <p:cNvSpPr>
              <a:spLocks/>
            </p:cNvSpPr>
            <p:nvPr/>
          </p:nvSpPr>
          <p:spPr bwMode="auto">
            <a:xfrm>
              <a:off x="4252875" y="5290205"/>
              <a:ext cx="12700" cy="3016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8" y="4"/>
                </a:cxn>
                <a:cxn ang="0">
                  <a:pos x="8" y="15"/>
                </a:cxn>
                <a:cxn ang="0">
                  <a:pos x="0" y="19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" h="19">
                  <a:moveTo>
                    <a:pt x="4" y="0"/>
                  </a:moveTo>
                  <a:lnTo>
                    <a:pt x="8" y="4"/>
                  </a:lnTo>
                  <a:lnTo>
                    <a:pt x="8" y="15"/>
                  </a:lnTo>
                  <a:lnTo>
                    <a:pt x="0" y="19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6" name="Freeform 166"/>
            <p:cNvSpPr>
              <a:spLocks/>
            </p:cNvSpPr>
            <p:nvPr/>
          </p:nvSpPr>
          <p:spPr bwMode="auto">
            <a:xfrm>
              <a:off x="4252875" y="5290205"/>
              <a:ext cx="12700" cy="3016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8" y="4"/>
                </a:cxn>
                <a:cxn ang="0">
                  <a:pos x="8" y="15"/>
                </a:cxn>
                <a:cxn ang="0">
                  <a:pos x="0" y="19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" h="19">
                  <a:moveTo>
                    <a:pt x="4" y="0"/>
                  </a:moveTo>
                  <a:lnTo>
                    <a:pt x="8" y="4"/>
                  </a:lnTo>
                  <a:lnTo>
                    <a:pt x="8" y="15"/>
                  </a:lnTo>
                  <a:lnTo>
                    <a:pt x="0" y="19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7" name="Freeform 167"/>
            <p:cNvSpPr>
              <a:spLocks/>
            </p:cNvSpPr>
            <p:nvPr/>
          </p:nvSpPr>
          <p:spPr bwMode="auto">
            <a:xfrm>
              <a:off x="4684675" y="4969530"/>
              <a:ext cx="34925" cy="206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0"/>
                </a:cxn>
                <a:cxn ang="0">
                  <a:pos x="22" y="7"/>
                </a:cxn>
                <a:cxn ang="0">
                  <a:pos x="13" y="13"/>
                </a:cxn>
                <a:cxn ang="0">
                  <a:pos x="2" y="13"/>
                </a:cxn>
                <a:cxn ang="0">
                  <a:pos x="0" y="4"/>
                </a:cxn>
                <a:cxn ang="0">
                  <a:pos x="11" y="0"/>
                </a:cxn>
              </a:cxnLst>
              <a:rect l="0" t="0" r="r" b="b"/>
              <a:pathLst>
                <a:path w="22" h="13">
                  <a:moveTo>
                    <a:pt x="11" y="0"/>
                  </a:moveTo>
                  <a:lnTo>
                    <a:pt x="22" y="0"/>
                  </a:lnTo>
                  <a:lnTo>
                    <a:pt x="22" y="7"/>
                  </a:lnTo>
                  <a:lnTo>
                    <a:pt x="13" y="13"/>
                  </a:lnTo>
                  <a:lnTo>
                    <a:pt x="2" y="1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8" name="Freeform 168"/>
            <p:cNvSpPr>
              <a:spLocks/>
            </p:cNvSpPr>
            <p:nvPr/>
          </p:nvSpPr>
          <p:spPr bwMode="auto">
            <a:xfrm>
              <a:off x="4684675" y="4969530"/>
              <a:ext cx="34925" cy="206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0"/>
                </a:cxn>
                <a:cxn ang="0">
                  <a:pos x="22" y="7"/>
                </a:cxn>
                <a:cxn ang="0">
                  <a:pos x="13" y="13"/>
                </a:cxn>
                <a:cxn ang="0">
                  <a:pos x="2" y="13"/>
                </a:cxn>
                <a:cxn ang="0">
                  <a:pos x="0" y="4"/>
                </a:cxn>
                <a:cxn ang="0">
                  <a:pos x="11" y="0"/>
                </a:cxn>
              </a:cxnLst>
              <a:rect l="0" t="0" r="r" b="b"/>
              <a:pathLst>
                <a:path w="22" h="13">
                  <a:moveTo>
                    <a:pt x="11" y="0"/>
                  </a:moveTo>
                  <a:lnTo>
                    <a:pt x="22" y="0"/>
                  </a:lnTo>
                  <a:lnTo>
                    <a:pt x="22" y="7"/>
                  </a:lnTo>
                  <a:lnTo>
                    <a:pt x="13" y="13"/>
                  </a:lnTo>
                  <a:lnTo>
                    <a:pt x="2" y="1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9" name="Freeform 169"/>
            <p:cNvSpPr>
              <a:spLocks/>
            </p:cNvSpPr>
            <p:nvPr/>
          </p:nvSpPr>
          <p:spPr bwMode="auto">
            <a:xfrm>
              <a:off x="4746588" y="5052080"/>
              <a:ext cx="50800" cy="3968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1" y="2"/>
                </a:cxn>
                <a:cxn ang="0">
                  <a:pos x="13" y="6"/>
                </a:cxn>
                <a:cxn ang="0">
                  <a:pos x="2" y="8"/>
                </a:cxn>
                <a:cxn ang="0">
                  <a:pos x="0" y="17"/>
                </a:cxn>
                <a:cxn ang="0">
                  <a:pos x="6" y="25"/>
                </a:cxn>
                <a:cxn ang="0">
                  <a:pos x="23" y="25"/>
                </a:cxn>
                <a:cxn ang="0">
                  <a:pos x="32" y="15"/>
                </a:cxn>
                <a:cxn ang="0">
                  <a:pos x="30" y="0"/>
                </a:cxn>
              </a:cxnLst>
              <a:rect l="0" t="0" r="r" b="b"/>
              <a:pathLst>
                <a:path w="32" h="25">
                  <a:moveTo>
                    <a:pt x="30" y="0"/>
                  </a:moveTo>
                  <a:lnTo>
                    <a:pt x="21" y="2"/>
                  </a:lnTo>
                  <a:lnTo>
                    <a:pt x="13" y="6"/>
                  </a:lnTo>
                  <a:lnTo>
                    <a:pt x="2" y="8"/>
                  </a:lnTo>
                  <a:lnTo>
                    <a:pt x="0" y="17"/>
                  </a:lnTo>
                  <a:lnTo>
                    <a:pt x="6" y="25"/>
                  </a:lnTo>
                  <a:lnTo>
                    <a:pt x="23" y="25"/>
                  </a:lnTo>
                  <a:lnTo>
                    <a:pt x="32" y="1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0" name="Freeform 170"/>
            <p:cNvSpPr>
              <a:spLocks/>
            </p:cNvSpPr>
            <p:nvPr/>
          </p:nvSpPr>
          <p:spPr bwMode="auto">
            <a:xfrm>
              <a:off x="4746588" y="5052080"/>
              <a:ext cx="50800" cy="3968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1" y="2"/>
                </a:cxn>
                <a:cxn ang="0">
                  <a:pos x="13" y="6"/>
                </a:cxn>
                <a:cxn ang="0">
                  <a:pos x="2" y="8"/>
                </a:cxn>
                <a:cxn ang="0">
                  <a:pos x="0" y="17"/>
                </a:cxn>
                <a:cxn ang="0">
                  <a:pos x="6" y="25"/>
                </a:cxn>
                <a:cxn ang="0">
                  <a:pos x="23" y="25"/>
                </a:cxn>
                <a:cxn ang="0">
                  <a:pos x="32" y="15"/>
                </a:cxn>
                <a:cxn ang="0">
                  <a:pos x="30" y="0"/>
                </a:cxn>
              </a:cxnLst>
              <a:rect l="0" t="0" r="r" b="b"/>
              <a:pathLst>
                <a:path w="32" h="25">
                  <a:moveTo>
                    <a:pt x="30" y="0"/>
                  </a:moveTo>
                  <a:lnTo>
                    <a:pt x="21" y="2"/>
                  </a:lnTo>
                  <a:lnTo>
                    <a:pt x="13" y="6"/>
                  </a:lnTo>
                  <a:lnTo>
                    <a:pt x="2" y="8"/>
                  </a:lnTo>
                  <a:lnTo>
                    <a:pt x="0" y="17"/>
                  </a:lnTo>
                  <a:lnTo>
                    <a:pt x="6" y="25"/>
                  </a:lnTo>
                  <a:lnTo>
                    <a:pt x="23" y="25"/>
                  </a:lnTo>
                  <a:lnTo>
                    <a:pt x="32" y="1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1" name="Freeform 171"/>
            <p:cNvSpPr>
              <a:spLocks/>
            </p:cNvSpPr>
            <p:nvPr/>
          </p:nvSpPr>
          <p:spPr bwMode="auto">
            <a:xfrm>
              <a:off x="4735475" y="5126693"/>
              <a:ext cx="20638" cy="1746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0"/>
                </a:cxn>
                <a:cxn ang="0">
                  <a:pos x="13" y="0"/>
                </a:cxn>
                <a:cxn ang="0">
                  <a:pos x="13" y="6"/>
                </a:cxn>
                <a:cxn ang="0">
                  <a:pos x="5" y="11"/>
                </a:cxn>
                <a:cxn ang="0">
                  <a:pos x="0" y="4"/>
                </a:cxn>
              </a:cxnLst>
              <a:rect l="0" t="0" r="r" b="b"/>
              <a:pathLst>
                <a:path w="13" h="11">
                  <a:moveTo>
                    <a:pt x="0" y="4"/>
                  </a:moveTo>
                  <a:lnTo>
                    <a:pt x="5" y="0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5" y="1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2" name="Freeform 172"/>
            <p:cNvSpPr>
              <a:spLocks/>
            </p:cNvSpPr>
            <p:nvPr/>
          </p:nvSpPr>
          <p:spPr bwMode="auto">
            <a:xfrm>
              <a:off x="4735475" y="5126693"/>
              <a:ext cx="20638" cy="1746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0"/>
                </a:cxn>
                <a:cxn ang="0">
                  <a:pos x="13" y="0"/>
                </a:cxn>
                <a:cxn ang="0">
                  <a:pos x="13" y="6"/>
                </a:cxn>
                <a:cxn ang="0">
                  <a:pos x="5" y="11"/>
                </a:cxn>
                <a:cxn ang="0">
                  <a:pos x="0" y="4"/>
                </a:cxn>
              </a:cxnLst>
              <a:rect l="0" t="0" r="r" b="b"/>
              <a:pathLst>
                <a:path w="13" h="11">
                  <a:moveTo>
                    <a:pt x="0" y="4"/>
                  </a:moveTo>
                  <a:lnTo>
                    <a:pt x="5" y="0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5" y="1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3" name="Freeform 173"/>
            <p:cNvSpPr>
              <a:spLocks/>
            </p:cNvSpPr>
            <p:nvPr/>
          </p:nvSpPr>
          <p:spPr bwMode="auto">
            <a:xfrm>
              <a:off x="4692613" y="5225118"/>
              <a:ext cx="36513" cy="349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2" y="4"/>
                </a:cxn>
                <a:cxn ang="0">
                  <a:pos x="23" y="13"/>
                </a:cxn>
                <a:cxn ang="0">
                  <a:pos x="19" y="22"/>
                </a:cxn>
                <a:cxn ang="0">
                  <a:pos x="0" y="9"/>
                </a:cxn>
                <a:cxn ang="0">
                  <a:pos x="4" y="0"/>
                </a:cxn>
              </a:cxnLst>
              <a:rect l="0" t="0" r="r" b="b"/>
              <a:pathLst>
                <a:path w="23" h="22">
                  <a:moveTo>
                    <a:pt x="4" y="0"/>
                  </a:moveTo>
                  <a:lnTo>
                    <a:pt x="12" y="4"/>
                  </a:lnTo>
                  <a:lnTo>
                    <a:pt x="23" y="13"/>
                  </a:lnTo>
                  <a:lnTo>
                    <a:pt x="19" y="22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4" name="Freeform 174"/>
            <p:cNvSpPr>
              <a:spLocks/>
            </p:cNvSpPr>
            <p:nvPr/>
          </p:nvSpPr>
          <p:spPr bwMode="auto">
            <a:xfrm>
              <a:off x="4692613" y="5225118"/>
              <a:ext cx="36513" cy="349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2" y="4"/>
                </a:cxn>
                <a:cxn ang="0">
                  <a:pos x="23" y="13"/>
                </a:cxn>
                <a:cxn ang="0">
                  <a:pos x="19" y="22"/>
                </a:cxn>
                <a:cxn ang="0">
                  <a:pos x="0" y="9"/>
                </a:cxn>
                <a:cxn ang="0">
                  <a:pos x="4" y="0"/>
                </a:cxn>
              </a:cxnLst>
              <a:rect l="0" t="0" r="r" b="b"/>
              <a:pathLst>
                <a:path w="23" h="22">
                  <a:moveTo>
                    <a:pt x="4" y="0"/>
                  </a:moveTo>
                  <a:lnTo>
                    <a:pt x="12" y="4"/>
                  </a:lnTo>
                  <a:lnTo>
                    <a:pt x="23" y="13"/>
                  </a:lnTo>
                  <a:lnTo>
                    <a:pt x="19" y="22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5" name="Freeform 175"/>
            <p:cNvSpPr>
              <a:spLocks/>
            </p:cNvSpPr>
            <p:nvPr/>
          </p:nvSpPr>
          <p:spPr bwMode="auto">
            <a:xfrm>
              <a:off x="4783100" y="5477530"/>
              <a:ext cx="49213" cy="36512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1" y="6"/>
                </a:cxn>
                <a:cxn ang="0">
                  <a:pos x="31" y="11"/>
                </a:cxn>
                <a:cxn ang="0">
                  <a:pos x="26" y="17"/>
                </a:cxn>
                <a:cxn ang="0">
                  <a:pos x="13" y="15"/>
                </a:cxn>
                <a:cxn ang="0">
                  <a:pos x="7" y="23"/>
                </a:cxn>
                <a:cxn ang="0">
                  <a:pos x="0" y="21"/>
                </a:cxn>
                <a:cxn ang="0">
                  <a:pos x="3" y="6"/>
                </a:cxn>
                <a:cxn ang="0">
                  <a:pos x="15" y="0"/>
                </a:cxn>
                <a:cxn ang="0">
                  <a:pos x="20" y="2"/>
                </a:cxn>
              </a:cxnLst>
              <a:rect l="0" t="0" r="r" b="b"/>
              <a:pathLst>
                <a:path w="31" h="23">
                  <a:moveTo>
                    <a:pt x="20" y="2"/>
                  </a:moveTo>
                  <a:lnTo>
                    <a:pt x="31" y="6"/>
                  </a:lnTo>
                  <a:lnTo>
                    <a:pt x="31" y="11"/>
                  </a:lnTo>
                  <a:lnTo>
                    <a:pt x="26" y="17"/>
                  </a:lnTo>
                  <a:lnTo>
                    <a:pt x="13" y="15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3" y="6"/>
                  </a:lnTo>
                  <a:lnTo>
                    <a:pt x="15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6" name="Freeform 176"/>
            <p:cNvSpPr>
              <a:spLocks/>
            </p:cNvSpPr>
            <p:nvPr/>
          </p:nvSpPr>
          <p:spPr bwMode="auto">
            <a:xfrm>
              <a:off x="4783100" y="5477530"/>
              <a:ext cx="49213" cy="36512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1" y="6"/>
                </a:cxn>
                <a:cxn ang="0">
                  <a:pos x="31" y="11"/>
                </a:cxn>
                <a:cxn ang="0">
                  <a:pos x="26" y="17"/>
                </a:cxn>
                <a:cxn ang="0">
                  <a:pos x="13" y="15"/>
                </a:cxn>
                <a:cxn ang="0">
                  <a:pos x="7" y="23"/>
                </a:cxn>
                <a:cxn ang="0">
                  <a:pos x="0" y="21"/>
                </a:cxn>
                <a:cxn ang="0">
                  <a:pos x="3" y="6"/>
                </a:cxn>
                <a:cxn ang="0">
                  <a:pos x="15" y="0"/>
                </a:cxn>
                <a:cxn ang="0">
                  <a:pos x="20" y="2"/>
                </a:cxn>
              </a:cxnLst>
              <a:rect l="0" t="0" r="r" b="b"/>
              <a:pathLst>
                <a:path w="31" h="23">
                  <a:moveTo>
                    <a:pt x="20" y="2"/>
                  </a:moveTo>
                  <a:lnTo>
                    <a:pt x="31" y="6"/>
                  </a:lnTo>
                  <a:lnTo>
                    <a:pt x="31" y="11"/>
                  </a:lnTo>
                  <a:lnTo>
                    <a:pt x="26" y="17"/>
                  </a:lnTo>
                  <a:lnTo>
                    <a:pt x="13" y="15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3" y="6"/>
                  </a:lnTo>
                  <a:lnTo>
                    <a:pt x="15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7" name="Freeform 177"/>
            <p:cNvSpPr>
              <a:spLocks/>
            </p:cNvSpPr>
            <p:nvPr/>
          </p:nvSpPr>
          <p:spPr bwMode="auto">
            <a:xfrm>
              <a:off x="4764050" y="5412443"/>
              <a:ext cx="36513" cy="2063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1" y="0"/>
                </a:cxn>
                <a:cxn ang="0">
                  <a:pos x="23" y="6"/>
                </a:cxn>
                <a:cxn ang="0">
                  <a:pos x="15" y="13"/>
                </a:cxn>
                <a:cxn ang="0">
                  <a:pos x="4" y="11"/>
                </a:cxn>
                <a:cxn ang="0">
                  <a:pos x="0" y="4"/>
                </a:cxn>
                <a:cxn ang="0">
                  <a:pos x="6" y="2"/>
                </a:cxn>
              </a:cxnLst>
              <a:rect l="0" t="0" r="r" b="b"/>
              <a:pathLst>
                <a:path w="23" h="13">
                  <a:moveTo>
                    <a:pt x="6" y="2"/>
                  </a:moveTo>
                  <a:lnTo>
                    <a:pt x="21" y="0"/>
                  </a:lnTo>
                  <a:lnTo>
                    <a:pt x="23" y="6"/>
                  </a:lnTo>
                  <a:lnTo>
                    <a:pt x="15" y="13"/>
                  </a:lnTo>
                  <a:lnTo>
                    <a:pt x="4" y="11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8" name="Freeform 178"/>
            <p:cNvSpPr>
              <a:spLocks/>
            </p:cNvSpPr>
            <p:nvPr/>
          </p:nvSpPr>
          <p:spPr bwMode="auto">
            <a:xfrm>
              <a:off x="4764050" y="5412443"/>
              <a:ext cx="36513" cy="2063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1" y="0"/>
                </a:cxn>
                <a:cxn ang="0">
                  <a:pos x="23" y="6"/>
                </a:cxn>
                <a:cxn ang="0">
                  <a:pos x="15" y="13"/>
                </a:cxn>
                <a:cxn ang="0">
                  <a:pos x="4" y="11"/>
                </a:cxn>
                <a:cxn ang="0">
                  <a:pos x="0" y="4"/>
                </a:cxn>
                <a:cxn ang="0">
                  <a:pos x="6" y="2"/>
                </a:cxn>
              </a:cxnLst>
              <a:rect l="0" t="0" r="r" b="b"/>
              <a:pathLst>
                <a:path w="23" h="13">
                  <a:moveTo>
                    <a:pt x="6" y="2"/>
                  </a:moveTo>
                  <a:lnTo>
                    <a:pt x="21" y="0"/>
                  </a:lnTo>
                  <a:lnTo>
                    <a:pt x="23" y="6"/>
                  </a:lnTo>
                  <a:lnTo>
                    <a:pt x="15" y="13"/>
                  </a:lnTo>
                  <a:lnTo>
                    <a:pt x="4" y="11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9" name="Freeform 179"/>
            <p:cNvSpPr>
              <a:spLocks/>
            </p:cNvSpPr>
            <p:nvPr/>
          </p:nvSpPr>
          <p:spPr bwMode="auto">
            <a:xfrm>
              <a:off x="4678325" y="5418793"/>
              <a:ext cx="26988" cy="20637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0" y="9"/>
                </a:cxn>
                <a:cxn ang="0">
                  <a:pos x="4" y="2"/>
                </a:cxn>
                <a:cxn ang="0">
                  <a:pos x="11" y="0"/>
                </a:cxn>
                <a:cxn ang="0">
                  <a:pos x="17" y="9"/>
                </a:cxn>
                <a:cxn ang="0">
                  <a:pos x="9" y="13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lnTo>
                    <a:pt x="0" y="9"/>
                  </a:lnTo>
                  <a:lnTo>
                    <a:pt x="4" y="2"/>
                  </a:lnTo>
                  <a:lnTo>
                    <a:pt x="11" y="0"/>
                  </a:lnTo>
                  <a:lnTo>
                    <a:pt x="17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0" name="Freeform 180"/>
            <p:cNvSpPr>
              <a:spLocks/>
            </p:cNvSpPr>
            <p:nvPr/>
          </p:nvSpPr>
          <p:spPr bwMode="auto">
            <a:xfrm>
              <a:off x="4678325" y="5418793"/>
              <a:ext cx="26988" cy="20637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0" y="9"/>
                </a:cxn>
                <a:cxn ang="0">
                  <a:pos x="4" y="2"/>
                </a:cxn>
                <a:cxn ang="0">
                  <a:pos x="11" y="0"/>
                </a:cxn>
                <a:cxn ang="0">
                  <a:pos x="17" y="9"/>
                </a:cxn>
                <a:cxn ang="0">
                  <a:pos x="9" y="13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lnTo>
                    <a:pt x="0" y="9"/>
                  </a:lnTo>
                  <a:lnTo>
                    <a:pt x="4" y="2"/>
                  </a:lnTo>
                  <a:lnTo>
                    <a:pt x="11" y="0"/>
                  </a:lnTo>
                  <a:lnTo>
                    <a:pt x="17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1" name="Freeform 181"/>
            <p:cNvSpPr>
              <a:spLocks/>
            </p:cNvSpPr>
            <p:nvPr/>
          </p:nvSpPr>
          <p:spPr bwMode="auto">
            <a:xfrm>
              <a:off x="4692613" y="5450543"/>
              <a:ext cx="23813" cy="23812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6" y="0"/>
                </a:cxn>
                <a:cxn ang="0">
                  <a:pos x="15" y="6"/>
                </a:cxn>
                <a:cxn ang="0">
                  <a:pos x="10" y="15"/>
                </a:cxn>
                <a:cxn ang="0">
                  <a:pos x="0" y="13"/>
                </a:cxn>
                <a:cxn ang="0">
                  <a:pos x="2" y="4"/>
                </a:cxn>
              </a:cxnLst>
              <a:rect l="0" t="0" r="r" b="b"/>
              <a:pathLst>
                <a:path w="15" h="15">
                  <a:moveTo>
                    <a:pt x="2" y="4"/>
                  </a:moveTo>
                  <a:lnTo>
                    <a:pt x="6" y="0"/>
                  </a:lnTo>
                  <a:lnTo>
                    <a:pt x="15" y="6"/>
                  </a:lnTo>
                  <a:lnTo>
                    <a:pt x="10" y="15"/>
                  </a:lnTo>
                  <a:lnTo>
                    <a:pt x="0" y="13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2" name="Freeform 182"/>
            <p:cNvSpPr>
              <a:spLocks/>
            </p:cNvSpPr>
            <p:nvPr/>
          </p:nvSpPr>
          <p:spPr bwMode="auto">
            <a:xfrm>
              <a:off x="4692613" y="5450543"/>
              <a:ext cx="23813" cy="23812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6" y="0"/>
                </a:cxn>
                <a:cxn ang="0">
                  <a:pos x="15" y="6"/>
                </a:cxn>
                <a:cxn ang="0">
                  <a:pos x="10" y="15"/>
                </a:cxn>
                <a:cxn ang="0">
                  <a:pos x="0" y="13"/>
                </a:cxn>
                <a:cxn ang="0">
                  <a:pos x="2" y="4"/>
                </a:cxn>
              </a:cxnLst>
              <a:rect l="0" t="0" r="r" b="b"/>
              <a:pathLst>
                <a:path w="15" h="15">
                  <a:moveTo>
                    <a:pt x="2" y="4"/>
                  </a:moveTo>
                  <a:lnTo>
                    <a:pt x="6" y="0"/>
                  </a:lnTo>
                  <a:lnTo>
                    <a:pt x="15" y="6"/>
                  </a:lnTo>
                  <a:lnTo>
                    <a:pt x="10" y="15"/>
                  </a:lnTo>
                  <a:lnTo>
                    <a:pt x="0" y="13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3" name="Freeform 183"/>
            <p:cNvSpPr>
              <a:spLocks/>
            </p:cNvSpPr>
            <p:nvPr/>
          </p:nvSpPr>
          <p:spPr bwMode="auto">
            <a:xfrm>
              <a:off x="4692613" y="5558493"/>
              <a:ext cx="19050" cy="238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2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6" y="0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lnTo>
                    <a:pt x="12" y="2"/>
                  </a:lnTo>
                  <a:lnTo>
                    <a:pt x="6" y="15"/>
                  </a:lnTo>
                  <a:lnTo>
                    <a:pt x="0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4" name="Freeform 184"/>
            <p:cNvSpPr>
              <a:spLocks/>
            </p:cNvSpPr>
            <p:nvPr/>
          </p:nvSpPr>
          <p:spPr bwMode="auto">
            <a:xfrm>
              <a:off x="4692613" y="5558493"/>
              <a:ext cx="19050" cy="238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2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6" y="0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lnTo>
                    <a:pt x="12" y="2"/>
                  </a:lnTo>
                  <a:lnTo>
                    <a:pt x="6" y="15"/>
                  </a:lnTo>
                  <a:lnTo>
                    <a:pt x="0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5" name="Freeform 185"/>
            <p:cNvSpPr>
              <a:spLocks/>
            </p:cNvSpPr>
            <p:nvPr/>
          </p:nvSpPr>
          <p:spPr bwMode="auto">
            <a:xfrm>
              <a:off x="4722775" y="5518805"/>
              <a:ext cx="20638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4"/>
                </a:cxn>
                <a:cxn ang="0">
                  <a:pos x="8" y="12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3" h="12">
                  <a:moveTo>
                    <a:pt x="4" y="0"/>
                  </a:moveTo>
                  <a:lnTo>
                    <a:pt x="13" y="4"/>
                  </a:lnTo>
                  <a:lnTo>
                    <a:pt x="8" y="12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6" name="Freeform 186"/>
            <p:cNvSpPr>
              <a:spLocks/>
            </p:cNvSpPr>
            <p:nvPr/>
          </p:nvSpPr>
          <p:spPr bwMode="auto">
            <a:xfrm>
              <a:off x="4722775" y="5518805"/>
              <a:ext cx="20638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4"/>
                </a:cxn>
                <a:cxn ang="0">
                  <a:pos x="8" y="12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3" h="12">
                  <a:moveTo>
                    <a:pt x="4" y="0"/>
                  </a:moveTo>
                  <a:lnTo>
                    <a:pt x="13" y="4"/>
                  </a:lnTo>
                  <a:lnTo>
                    <a:pt x="8" y="12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7" name="Freeform 187"/>
            <p:cNvSpPr>
              <a:spLocks/>
            </p:cNvSpPr>
            <p:nvPr/>
          </p:nvSpPr>
          <p:spPr bwMode="auto">
            <a:xfrm>
              <a:off x="4806913" y="5585480"/>
              <a:ext cx="25400" cy="23812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5"/>
                </a:cxn>
                <a:cxn ang="0">
                  <a:pos x="11" y="15"/>
                </a:cxn>
                <a:cxn ang="0">
                  <a:pos x="0" y="13"/>
                </a:cxn>
                <a:cxn ang="0">
                  <a:pos x="0" y="5"/>
                </a:cxn>
                <a:cxn ang="0">
                  <a:pos x="9" y="0"/>
                </a:cxn>
              </a:cxnLst>
              <a:rect l="0" t="0" r="r" b="b"/>
              <a:pathLst>
                <a:path w="16" h="15">
                  <a:moveTo>
                    <a:pt x="9" y="0"/>
                  </a:moveTo>
                  <a:lnTo>
                    <a:pt x="16" y="5"/>
                  </a:lnTo>
                  <a:lnTo>
                    <a:pt x="11" y="15"/>
                  </a:lnTo>
                  <a:lnTo>
                    <a:pt x="0" y="13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8" name="Freeform 188"/>
            <p:cNvSpPr>
              <a:spLocks/>
            </p:cNvSpPr>
            <p:nvPr/>
          </p:nvSpPr>
          <p:spPr bwMode="auto">
            <a:xfrm>
              <a:off x="4806913" y="5585480"/>
              <a:ext cx="25400" cy="23812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5"/>
                </a:cxn>
                <a:cxn ang="0">
                  <a:pos x="11" y="15"/>
                </a:cxn>
                <a:cxn ang="0">
                  <a:pos x="0" y="13"/>
                </a:cxn>
                <a:cxn ang="0">
                  <a:pos x="0" y="5"/>
                </a:cxn>
                <a:cxn ang="0">
                  <a:pos x="9" y="0"/>
                </a:cxn>
              </a:cxnLst>
              <a:rect l="0" t="0" r="r" b="b"/>
              <a:pathLst>
                <a:path w="16" h="15">
                  <a:moveTo>
                    <a:pt x="9" y="0"/>
                  </a:moveTo>
                  <a:lnTo>
                    <a:pt x="16" y="5"/>
                  </a:lnTo>
                  <a:lnTo>
                    <a:pt x="11" y="15"/>
                  </a:lnTo>
                  <a:lnTo>
                    <a:pt x="0" y="13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9" name="Freeform 189"/>
            <p:cNvSpPr>
              <a:spLocks/>
            </p:cNvSpPr>
            <p:nvPr/>
          </p:nvSpPr>
          <p:spPr bwMode="auto">
            <a:xfrm>
              <a:off x="4851363" y="5507693"/>
              <a:ext cx="41275" cy="3016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4" y="7"/>
                </a:cxn>
                <a:cxn ang="0">
                  <a:pos x="11" y="19"/>
                </a:cxn>
                <a:cxn ang="0">
                  <a:pos x="0" y="17"/>
                </a:cxn>
                <a:cxn ang="0">
                  <a:pos x="0" y="11"/>
                </a:cxn>
                <a:cxn ang="0">
                  <a:pos x="26" y="0"/>
                </a:cxn>
              </a:cxnLst>
              <a:rect l="0" t="0" r="r" b="b"/>
              <a:pathLst>
                <a:path w="26" h="19">
                  <a:moveTo>
                    <a:pt x="26" y="0"/>
                  </a:moveTo>
                  <a:lnTo>
                    <a:pt x="24" y="7"/>
                  </a:lnTo>
                  <a:lnTo>
                    <a:pt x="11" y="19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0" name="Freeform 190"/>
            <p:cNvSpPr>
              <a:spLocks/>
            </p:cNvSpPr>
            <p:nvPr/>
          </p:nvSpPr>
          <p:spPr bwMode="auto">
            <a:xfrm>
              <a:off x="4851363" y="5507693"/>
              <a:ext cx="41275" cy="3016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4" y="7"/>
                </a:cxn>
                <a:cxn ang="0">
                  <a:pos x="11" y="19"/>
                </a:cxn>
                <a:cxn ang="0">
                  <a:pos x="0" y="17"/>
                </a:cxn>
                <a:cxn ang="0">
                  <a:pos x="0" y="11"/>
                </a:cxn>
                <a:cxn ang="0">
                  <a:pos x="26" y="0"/>
                </a:cxn>
              </a:cxnLst>
              <a:rect l="0" t="0" r="r" b="b"/>
              <a:pathLst>
                <a:path w="26" h="19">
                  <a:moveTo>
                    <a:pt x="26" y="0"/>
                  </a:moveTo>
                  <a:lnTo>
                    <a:pt x="24" y="7"/>
                  </a:lnTo>
                  <a:lnTo>
                    <a:pt x="11" y="19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1" name="Freeform 191"/>
            <p:cNvSpPr>
              <a:spLocks/>
            </p:cNvSpPr>
            <p:nvPr/>
          </p:nvSpPr>
          <p:spPr bwMode="auto">
            <a:xfrm>
              <a:off x="4910100" y="5542618"/>
              <a:ext cx="23813" cy="269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3" y="0"/>
                </a:cxn>
                <a:cxn ang="0">
                  <a:pos x="15" y="8"/>
                </a:cxn>
                <a:cxn ang="0">
                  <a:pos x="8" y="17"/>
                </a:cxn>
                <a:cxn ang="0">
                  <a:pos x="0" y="10"/>
                </a:cxn>
                <a:cxn ang="0">
                  <a:pos x="2" y="2"/>
                </a:cxn>
              </a:cxnLst>
              <a:rect l="0" t="0" r="r" b="b"/>
              <a:pathLst>
                <a:path w="15" h="17">
                  <a:moveTo>
                    <a:pt x="2" y="2"/>
                  </a:moveTo>
                  <a:lnTo>
                    <a:pt x="13" y="0"/>
                  </a:lnTo>
                  <a:lnTo>
                    <a:pt x="15" y="8"/>
                  </a:lnTo>
                  <a:lnTo>
                    <a:pt x="8" y="17"/>
                  </a:lnTo>
                  <a:lnTo>
                    <a:pt x="0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2" name="Freeform 192"/>
            <p:cNvSpPr>
              <a:spLocks/>
            </p:cNvSpPr>
            <p:nvPr/>
          </p:nvSpPr>
          <p:spPr bwMode="auto">
            <a:xfrm>
              <a:off x="4910100" y="5542618"/>
              <a:ext cx="23813" cy="269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3" y="0"/>
                </a:cxn>
                <a:cxn ang="0">
                  <a:pos x="15" y="8"/>
                </a:cxn>
                <a:cxn ang="0">
                  <a:pos x="8" y="17"/>
                </a:cxn>
                <a:cxn ang="0">
                  <a:pos x="0" y="10"/>
                </a:cxn>
                <a:cxn ang="0">
                  <a:pos x="2" y="2"/>
                </a:cxn>
              </a:cxnLst>
              <a:rect l="0" t="0" r="r" b="b"/>
              <a:pathLst>
                <a:path w="15" h="17">
                  <a:moveTo>
                    <a:pt x="2" y="2"/>
                  </a:moveTo>
                  <a:lnTo>
                    <a:pt x="13" y="0"/>
                  </a:lnTo>
                  <a:lnTo>
                    <a:pt x="15" y="8"/>
                  </a:lnTo>
                  <a:lnTo>
                    <a:pt x="8" y="17"/>
                  </a:lnTo>
                  <a:lnTo>
                    <a:pt x="0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3" name="Freeform 193"/>
            <p:cNvSpPr>
              <a:spLocks/>
            </p:cNvSpPr>
            <p:nvPr/>
          </p:nvSpPr>
          <p:spPr bwMode="auto">
            <a:xfrm>
              <a:off x="4875175" y="5394980"/>
              <a:ext cx="38100" cy="349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8" y="13"/>
                </a:cxn>
                <a:cxn ang="0">
                  <a:pos x="9" y="22"/>
                </a:cxn>
                <a:cxn ang="0">
                  <a:pos x="0" y="17"/>
                </a:cxn>
                <a:cxn ang="0">
                  <a:pos x="7" y="9"/>
                </a:cxn>
                <a:cxn ang="0">
                  <a:pos x="24" y="0"/>
                </a:cxn>
              </a:cxnLst>
              <a:rect l="0" t="0" r="r" b="b"/>
              <a:pathLst>
                <a:path w="24" h="22">
                  <a:moveTo>
                    <a:pt x="24" y="0"/>
                  </a:moveTo>
                  <a:lnTo>
                    <a:pt x="18" y="13"/>
                  </a:lnTo>
                  <a:lnTo>
                    <a:pt x="9" y="22"/>
                  </a:lnTo>
                  <a:lnTo>
                    <a:pt x="0" y="17"/>
                  </a:lnTo>
                  <a:lnTo>
                    <a:pt x="7" y="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4" name="Freeform 194"/>
            <p:cNvSpPr>
              <a:spLocks/>
            </p:cNvSpPr>
            <p:nvPr/>
          </p:nvSpPr>
          <p:spPr bwMode="auto">
            <a:xfrm>
              <a:off x="4875175" y="5394980"/>
              <a:ext cx="38100" cy="349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8" y="13"/>
                </a:cxn>
                <a:cxn ang="0">
                  <a:pos x="9" y="22"/>
                </a:cxn>
                <a:cxn ang="0">
                  <a:pos x="0" y="17"/>
                </a:cxn>
                <a:cxn ang="0">
                  <a:pos x="7" y="9"/>
                </a:cxn>
                <a:cxn ang="0">
                  <a:pos x="24" y="0"/>
                </a:cxn>
              </a:cxnLst>
              <a:rect l="0" t="0" r="r" b="b"/>
              <a:pathLst>
                <a:path w="24" h="22">
                  <a:moveTo>
                    <a:pt x="24" y="0"/>
                  </a:moveTo>
                  <a:lnTo>
                    <a:pt x="18" y="13"/>
                  </a:lnTo>
                  <a:lnTo>
                    <a:pt x="9" y="22"/>
                  </a:lnTo>
                  <a:lnTo>
                    <a:pt x="0" y="17"/>
                  </a:lnTo>
                  <a:lnTo>
                    <a:pt x="7" y="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5" name="Freeform 195"/>
            <p:cNvSpPr>
              <a:spLocks/>
            </p:cNvSpPr>
            <p:nvPr/>
          </p:nvSpPr>
          <p:spPr bwMode="auto">
            <a:xfrm>
              <a:off x="4859300" y="5269568"/>
              <a:ext cx="30163" cy="714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3"/>
                </a:cxn>
                <a:cxn ang="0">
                  <a:pos x="4" y="19"/>
                </a:cxn>
                <a:cxn ang="0">
                  <a:pos x="0" y="28"/>
                </a:cxn>
                <a:cxn ang="0">
                  <a:pos x="0" y="36"/>
                </a:cxn>
                <a:cxn ang="0">
                  <a:pos x="10" y="45"/>
                </a:cxn>
                <a:cxn ang="0">
                  <a:pos x="19" y="32"/>
                </a:cxn>
                <a:cxn ang="0">
                  <a:pos x="19" y="13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9" h="45">
                  <a:moveTo>
                    <a:pt x="0" y="0"/>
                  </a:moveTo>
                  <a:lnTo>
                    <a:pt x="2" y="13"/>
                  </a:lnTo>
                  <a:lnTo>
                    <a:pt x="4" y="19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10" y="45"/>
                  </a:lnTo>
                  <a:lnTo>
                    <a:pt x="19" y="32"/>
                  </a:lnTo>
                  <a:lnTo>
                    <a:pt x="19" y="13"/>
                  </a:lnTo>
                  <a:lnTo>
                    <a:pt x="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6" name="Freeform 196"/>
            <p:cNvSpPr>
              <a:spLocks/>
            </p:cNvSpPr>
            <p:nvPr/>
          </p:nvSpPr>
          <p:spPr bwMode="auto">
            <a:xfrm>
              <a:off x="4859300" y="5269568"/>
              <a:ext cx="30163" cy="714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3"/>
                </a:cxn>
                <a:cxn ang="0">
                  <a:pos x="4" y="19"/>
                </a:cxn>
                <a:cxn ang="0">
                  <a:pos x="0" y="28"/>
                </a:cxn>
                <a:cxn ang="0">
                  <a:pos x="0" y="36"/>
                </a:cxn>
                <a:cxn ang="0">
                  <a:pos x="10" y="45"/>
                </a:cxn>
                <a:cxn ang="0">
                  <a:pos x="19" y="32"/>
                </a:cxn>
                <a:cxn ang="0">
                  <a:pos x="19" y="13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9" h="45">
                  <a:moveTo>
                    <a:pt x="0" y="0"/>
                  </a:moveTo>
                  <a:lnTo>
                    <a:pt x="2" y="13"/>
                  </a:lnTo>
                  <a:lnTo>
                    <a:pt x="4" y="19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10" y="45"/>
                  </a:lnTo>
                  <a:lnTo>
                    <a:pt x="19" y="32"/>
                  </a:lnTo>
                  <a:lnTo>
                    <a:pt x="19" y="13"/>
                  </a:lnTo>
                  <a:lnTo>
                    <a:pt x="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7" name="Freeform 197"/>
            <p:cNvSpPr>
              <a:spLocks/>
            </p:cNvSpPr>
            <p:nvPr/>
          </p:nvSpPr>
          <p:spPr bwMode="auto">
            <a:xfrm>
              <a:off x="4571963" y="5207655"/>
              <a:ext cx="17463" cy="142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1" y="7"/>
                </a:cxn>
                <a:cxn ang="0">
                  <a:pos x="3" y="9"/>
                </a:cxn>
                <a:cxn ang="0">
                  <a:pos x="0" y="2"/>
                </a:cxn>
              </a:cxnLst>
              <a:rect l="0" t="0" r="r" b="b"/>
              <a:pathLst>
                <a:path w="11" h="9">
                  <a:moveTo>
                    <a:pt x="0" y="2"/>
                  </a:moveTo>
                  <a:lnTo>
                    <a:pt x="11" y="0"/>
                  </a:lnTo>
                  <a:lnTo>
                    <a:pt x="11" y="7"/>
                  </a:lnTo>
                  <a:lnTo>
                    <a:pt x="3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8" name="Freeform 198"/>
            <p:cNvSpPr>
              <a:spLocks/>
            </p:cNvSpPr>
            <p:nvPr/>
          </p:nvSpPr>
          <p:spPr bwMode="auto">
            <a:xfrm>
              <a:off x="4571963" y="5207655"/>
              <a:ext cx="17463" cy="142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1" y="7"/>
                </a:cxn>
                <a:cxn ang="0">
                  <a:pos x="3" y="9"/>
                </a:cxn>
                <a:cxn ang="0">
                  <a:pos x="0" y="2"/>
                </a:cxn>
              </a:cxnLst>
              <a:rect l="0" t="0" r="r" b="b"/>
              <a:pathLst>
                <a:path w="11" h="9">
                  <a:moveTo>
                    <a:pt x="0" y="2"/>
                  </a:moveTo>
                  <a:lnTo>
                    <a:pt x="11" y="0"/>
                  </a:lnTo>
                  <a:lnTo>
                    <a:pt x="11" y="7"/>
                  </a:lnTo>
                  <a:lnTo>
                    <a:pt x="3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9" name="Freeform 199"/>
            <p:cNvSpPr>
              <a:spLocks/>
            </p:cNvSpPr>
            <p:nvPr/>
          </p:nvSpPr>
          <p:spPr bwMode="auto">
            <a:xfrm>
              <a:off x="4610063" y="5204480"/>
              <a:ext cx="23813" cy="2063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5" y="9"/>
                </a:cxn>
                <a:cxn ang="0">
                  <a:pos x="4" y="13"/>
                </a:cxn>
                <a:cxn ang="0">
                  <a:pos x="0" y="2"/>
                </a:cxn>
              </a:cxnLst>
              <a:rect l="0" t="0" r="r" b="b"/>
              <a:pathLst>
                <a:path w="15" h="13">
                  <a:moveTo>
                    <a:pt x="0" y="2"/>
                  </a:moveTo>
                  <a:lnTo>
                    <a:pt x="11" y="0"/>
                  </a:lnTo>
                  <a:lnTo>
                    <a:pt x="15" y="9"/>
                  </a:lnTo>
                  <a:lnTo>
                    <a:pt x="4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0" name="Freeform 200"/>
            <p:cNvSpPr>
              <a:spLocks/>
            </p:cNvSpPr>
            <p:nvPr/>
          </p:nvSpPr>
          <p:spPr bwMode="auto">
            <a:xfrm>
              <a:off x="4610063" y="5204480"/>
              <a:ext cx="23813" cy="2063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5" y="9"/>
                </a:cxn>
                <a:cxn ang="0">
                  <a:pos x="4" y="13"/>
                </a:cxn>
                <a:cxn ang="0">
                  <a:pos x="0" y="2"/>
                </a:cxn>
              </a:cxnLst>
              <a:rect l="0" t="0" r="r" b="b"/>
              <a:pathLst>
                <a:path w="15" h="13">
                  <a:moveTo>
                    <a:pt x="0" y="2"/>
                  </a:moveTo>
                  <a:lnTo>
                    <a:pt x="11" y="0"/>
                  </a:lnTo>
                  <a:lnTo>
                    <a:pt x="15" y="9"/>
                  </a:lnTo>
                  <a:lnTo>
                    <a:pt x="4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1" name="Freeform 201"/>
            <p:cNvSpPr>
              <a:spLocks/>
            </p:cNvSpPr>
            <p:nvPr/>
          </p:nvSpPr>
          <p:spPr bwMode="auto">
            <a:xfrm>
              <a:off x="4637050" y="5180668"/>
              <a:ext cx="17463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1" y="4"/>
                </a:cxn>
                <a:cxn ang="0">
                  <a:pos x="11" y="13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1" h="13">
                  <a:moveTo>
                    <a:pt x="5" y="0"/>
                  </a:moveTo>
                  <a:lnTo>
                    <a:pt x="11" y="4"/>
                  </a:lnTo>
                  <a:lnTo>
                    <a:pt x="11" y="13"/>
                  </a:lnTo>
                  <a:lnTo>
                    <a:pt x="0" y="13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2" name="Freeform 202"/>
            <p:cNvSpPr>
              <a:spLocks/>
            </p:cNvSpPr>
            <p:nvPr/>
          </p:nvSpPr>
          <p:spPr bwMode="auto">
            <a:xfrm>
              <a:off x="4637050" y="5180668"/>
              <a:ext cx="17463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1" y="4"/>
                </a:cxn>
                <a:cxn ang="0">
                  <a:pos x="11" y="13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1" h="13">
                  <a:moveTo>
                    <a:pt x="5" y="0"/>
                  </a:moveTo>
                  <a:lnTo>
                    <a:pt x="11" y="4"/>
                  </a:lnTo>
                  <a:lnTo>
                    <a:pt x="11" y="13"/>
                  </a:lnTo>
                  <a:lnTo>
                    <a:pt x="0" y="13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3" name="Freeform 203"/>
            <p:cNvSpPr>
              <a:spLocks/>
            </p:cNvSpPr>
            <p:nvPr/>
          </p:nvSpPr>
          <p:spPr bwMode="auto">
            <a:xfrm>
              <a:off x="3295613" y="5317193"/>
              <a:ext cx="374650" cy="244475"/>
            </a:xfrm>
            <a:custGeom>
              <a:avLst/>
              <a:gdLst/>
              <a:ahLst/>
              <a:cxnLst>
                <a:cxn ang="0">
                  <a:pos x="227" y="4"/>
                </a:cxn>
                <a:cxn ang="0">
                  <a:pos x="236" y="6"/>
                </a:cxn>
                <a:cxn ang="0">
                  <a:pos x="230" y="26"/>
                </a:cxn>
                <a:cxn ang="0">
                  <a:pos x="204" y="86"/>
                </a:cxn>
                <a:cxn ang="0">
                  <a:pos x="210" y="97"/>
                </a:cxn>
                <a:cxn ang="0">
                  <a:pos x="215" y="118"/>
                </a:cxn>
                <a:cxn ang="0">
                  <a:pos x="206" y="131"/>
                </a:cxn>
                <a:cxn ang="0">
                  <a:pos x="206" y="146"/>
                </a:cxn>
                <a:cxn ang="0">
                  <a:pos x="191" y="154"/>
                </a:cxn>
                <a:cxn ang="0">
                  <a:pos x="176" y="144"/>
                </a:cxn>
                <a:cxn ang="0">
                  <a:pos x="140" y="137"/>
                </a:cxn>
                <a:cxn ang="0">
                  <a:pos x="131" y="118"/>
                </a:cxn>
                <a:cxn ang="0">
                  <a:pos x="105" y="114"/>
                </a:cxn>
                <a:cxn ang="0">
                  <a:pos x="56" y="79"/>
                </a:cxn>
                <a:cxn ang="0">
                  <a:pos x="17" y="60"/>
                </a:cxn>
                <a:cxn ang="0">
                  <a:pos x="0" y="32"/>
                </a:cxn>
                <a:cxn ang="0">
                  <a:pos x="17" y="15"/>
                </a:cxn>
                <a:cxn ang="0">
                  <a:pos x="30" y="0"/>
                </a:cxn>
                <a:cxn ang="0">
                  <a:pos x="37" y="9"/>
                </a:cxn>
                <a:cxn ang="0">
                  <a:pos x="71" y="4"/>
                </a:cxn>
                <a:cxn ang="0">
                  <a:pos x="92" y="19"/>
                </a:cxn>
                <a:cxn ang="0">
                  <a:pos x="124" y="24"/>
                </a:cxn>
                <a:cxn ang="0">
                  <a:pos x="159" y="24"/>
                </a:cxn>
                <a:cxn ang="0">
                  <a:pos x="195" y="13"/>
                </a:cxn>
                <a:cxn ang="0">
                  <a:pos x="208" y="17"/>
                </a:cxn>
                <a:cxn ang="0">
                  <a:pos x="219" y="4"/>
                </a:cxn>
                <a:cxn ang="0">
                  <a:pos x="227" y="4"/>
                </a:cxn>
              </a:cxnLst>
              <a:rect l="0" t="0" r="r" b="b"/>
              <a:pathLst>
                <a:path w="236" h="154">
                  <a:moveTo>
                    <a:pt x="227" y="4"/>
                  </a:moveTo>
                  <a:lnTo>
                    <a:pt x="236" y="6"/>
                  </a:lnTo>
                  <a:lnTo>
                    <a:pt x="230" y="26"/>
                  </a:lnTo>
                  <a:lnTo>
                    <a:pt x="204" y="86"/>
                  </a:lnTo>
                  <a:lnTo>
                    <a:pt x="210" y="97"/>
                  </a:lnTo>
                  <a:lnTo>
                    <a:pt x="215" y="118"/>
                  </a:lnTo>
                  <a:lnTo>
                    <a:pt x="206" y="131"/>
                  </a:lnTo>
                  <a:lnTo>
                    <a:pt x="206" y="146"/>
                  </a:lnTo>
                  <a:lnTo>
                    <a:pt x="191" y="154"/>
                  </a:lnTo>
                  <a:lnTo>
                    <a:pt x="176" y="144"/>
                  </a:lnTo>
                  <a:lnTo>
                    <a:pt x="140" y="137"/>
                  </a:lnTo>
                  <a:lnTo>
                    <a:pt x="131" y="118"/>
                  </a:lnTo>
                  <a:lnTo>
                    <a:pt x="105" y="114"/>
                  </a:lnTo>
                  <a:lnTo>
                    <a:pt x="56" y="79"/>
                  </a:lnTo>
                  <a:lnTo>
                    <a:pt x="17" y="60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30" y="0"/>
                  </a:lnTo>
                  <a:lnTo>
                    <a:pt x="37" y="9"/>
                  </a:lnTo>
                  <a:lnTo>
                    <a:pt x="71" y="4"/>
                  </a:lnTo>
                  <a:lnTo>
                    <a:pt x="92" y="19"/>
                  </a:lnTo>
                  <a:lnTo>
                    <a:pt x="124" y="24"/>
                  </a:lnTo>
                  <a:lnTo>
                    <a:pt x="159" y="24"/>
                  </a:lnTo>
                  <a:lnTo>
                    <a:pt x="195" y="13"/>
                  </a:lnTo>
                  <a:lnTo>
                    <a:pt x="208" y="17"/>
                  </a:lnTo>
                  <a:lnTo>
                    <a:pt x="219" y="4"/>
                  </a:lnTo>
                  <a:lnTo>
                    <a:pt x="227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4" name="Freeform 204"/>
            <p:cNvSpPr>
              <a:spLocks/>
            </p:cNvSpPr>
            <p:nvPr/>
          </p:nvSpPr>
          <p:spPr bwMode="auto">
            <a:xfrm>
              <a:off x="3295613" y="5317193"/>
              <a:ext cx="374650" cy="244475"/>
            </a:xfrm>
            <a:custGeom>
              <a:avLst/>
              <a:gdLst/>
              <a:ahLst/>
              <a:cxnLst>
                <a:cxn ang="0">
                  <a:pos x="227" y="4"/>
                </a:cxn>
                <a:cxn ang="0">
                  <a:pos x="236" y="6"/>
                </a:cxn>
                <a:cxn ang="0">
                  <a:pos x="230" y="26"/>
                </a:cxn>
                <a:cxn ang="0">
                  <a:pos x="204" y="86"/>
                </a:cxn>
                <a:cxn ang="0">
                  <a:pos x="210" y="97"/>
                </a:cxn>
                <a:cxn ang="0">
                  <a:pos x="215" y="118"/>
                </a:cxn>
                <a:cxn ang="0">
                  <a:pos x="206" y="131"/>
                </a:cxn>
                <a:cxn ang="0">
                  <a:pos x="206" y="146"/>
                </a:cxn>
                <a:cxn ang="0">
                  <a:pos x="191" y="154"/>
                </a:cxn>
                <a:cxn ang="0">
                  <a:pos x="176" y="144"/>
                </a:cxn>
                <a:cxn ang="0">
                  <a:pos x="140" y="137"/>
                </a:cxn>
                <a:cxn ang="0">
                  <a:pos x="131" y="118"/>
                </a:cxn>
                <a:cxn ang="0">
                  <a:pos x="105" y="114"/>
                </a:cxn>
                <a:cxn ang="0">
                  <a:pos x="56" y="79"/>
                </a:cxn>
                <a:cxn ang="0">
                  <a:pos x="17" y="60"/>
                </a:cxn>
                <a:cxn ang="0">
                  <a:pos x="0" y="32"/>
                </a:cxn>
                <a:cxn ang="0">
                  <a:pos x="17" y="15"/>
                </a:cxn>
                <a:cxn ang="0">
                  <a:pos x="30" y="0"/>
                </a:cxn>
                <a:cxn ang="0">
                  <a:pos x="37" y="9"/>
                </a:cxn>
                <a:cxn ang="0">
                  <a:pos x="71" y="4"/>
                </a:cxn>
                <a:cxn ang="0">
                  <a:pos x="92" y="19"/>
                </a:cxn>
                <a:cxn ang="0">
                  <a:pos x="124" y="24"/>
                </a:cxn>
                <a:cxn ang="0">
                  <a:pos x="159" y="24"/>
                </a:cxn>
                <a:cxn ang="0">
                  <a:pos x="195" y="13"/>
                </a:cxn>
                <a:cxn ang="0">
                  <a:pos x="208" y="17"/>
                </a:cxn>
                <a:cxn ang="0">
                  <a:pos x="219" y="4"/>
                </a:cxn>
                <a:cxn ang="0">
                  <a:pos x="227" y="4"/>
                </a:cxn>
              </a:cxnLst>
              <a:rect l="0" t="0" r="r" b="b"/>
              <a:pathLst>
                <a:path w="236" h="154">
                  <a:moveTo>
                    <a:pt x="227" y="4"/>
                  </a:moveTo>
                  <a:lnTo>
                    <a:pt x="236" y="6"/>
                  </a:lnTo>
                  <a:lnTo>
                    <a:pt x="230" y="26"/>
                  </a:lnTo>
                  <a:lnTo>
                    <a:pt x="204" y="86"/>
                  </a:lnTo>
                  <a:lnTo>
                    <a:pt x="210" y="97"/>
                  </a:lnTo>
                  <a:lnTo>
                    <a:pt x="215" y="118"/>
                  </a:lnTo>
                  <a:lnTo>
                    <a:pt x="206" y="131"/>
                  </a:lnTo>
                  <a:lnTo>
                    <a:pt x="206" y="146"/>
                  </a:lnTo>
                  <a:lnTo>
                    <a:pt x="191" y="154"/>
                  </a:lnTo>
                  <a:lnTo>
                    <a:pt x="176" y="144"/>
                  </a:lnTo>
                  <a:lnTo>
                    <a:pt x="140" y="137"/>
                  </a:lnTo>
                  <a:lnTo>
                    <a:pt x="131" y="118"/>
                  </a:lnTo>
                  <a:lnTo>
                    <a:pt x="105" y="114"/>
                  </a:lnTo>
                  <a:lnTo>
                    <a:pt x="56" y="79"/>
                  </a:lnTo>
                  <a:lnTo>
                    <a:pt x="17" y="60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30" y="0"/>
                  </a:lnTo>
                  <a:lnTo>
                    <a:pt x="37" y="9"/>
                  </a:lnTo>
                  <a:lnTo>
                    <a:pt x="71" y="4"/>
                  </a:lnTo>
                  <a:lnTo>
                    <a:pt x="92" y="19"/>
                  </a:lnTo>
                  <a:lnTo>
                    <a:pt x="124" y="24"/>
                  </a:lnTo>
                  <a:lnTo>
                    <a:pt x="159" y="24"/>
                  </a:lnTo>
                  <a:lnTo>
                    <a:pt x="195" y="13"/>
                  </a:lnTo>
                  <a:lnTo>
                    <a:pt x="208" y="17"/>
                  </a:lnTo>
                  <a:lnTo>
                    <a:pt x="219" y="4"/>
                  </a:lnTo>
                  <a:lnTo>
                    <a:pt x="227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5" name="Freeform 206"/>
            <p:cNvSpPr>
              <a:spLocks/>
            </p:cNvSpPr>
            <p:nvPr/>
          </p:nvSpPr>
          <p:spPr bwMode="auto">
            <a:xfrm>
              <a:off x="3497225" y="5658505"/>
              <a:ext cx="36513" cy="365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23" y="10"/>
                </a:cxn>
                <a:cxn ang="0">
                  <a:pos x="21" y="21"/>
                </a:cxn>
                <a:cxn ang="0">
                  <a:pos x="13" y="23"/>
                </a:cxn>
                <a:cxn ang="0">
                  <a:pos x="0" y="8"/>
                </a:cxn>
              </a:cxnLst>
              <a:rect l="0" t="0" r="r" b="b"/>
              <a:pathLst>
                <a:path w="23" h="23">
                  <a:moveTo>
                    <a:pt x="0" y="8"/>
                  </a:moveTo>
                  <a:lnTo>
                    <a:pt x="2" y="0"/>
                  </a:lnTo>
                  <a:lnTo>
                    <a:pt x="13" y="2"/>
                  </a:lnTo>
                  <a:lnTo>
                    <a:pt x="23" y="10"/>
                  </a:lnTo>
                  <a:lnTo>
                    <a:pt x="21" y="21"/>
                  </a:lnTo>
                  <a:lnTo>
                    <a:pt x="13" y="2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6" name="Freeform 207"/>
            <p:cNvSpPr>
              <a:spLocks/>
            </p:cNvSpPr>
            <p:nvPr/>
          </p:nvSpPr>
          <p:spPr bwMode="auto">
            <a:xfrm>
              <a:off x="3497225" y="5658505"/>
              <a:ext cx="36513" cy="365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23" y="10"/>
                </a:cxn>
                <a:cxn ang="0">
                  <a:pos x="21" y="21"/>
                </a:cxn>
                <a:cxn ang="0">
                  <a:pos x="13" y="23"/>
                </a:cxn>
                <a:cxn ang="0">
                  <a:pos x="0" y="8"/>
                </a:cxn>
              </a:cxnLst>
              <a:rect l="0" t="0" r="r" b="b"/>
              <a:pathLst>
                <a:path w="23" h="23">
                  <a:moveTo>
                    <a:pt x="0" y="8"/>
                  </a:moveTo>
                  <a:lnTo>
                    <a:pt x="2" y="0"/>
                  </a:lnTo>
                  <a:lnTo>
                    <a:pt x="13" y="2"/>
                  </a:lnTo>
                  <a:lnTo>
                    <a:pt x="23" y="10"/>
                  </a:lnTo>
                  <a:lnTo>
                    <a:pt x="21" y="21"/>
                  </a:lnTo>
                  <a:lnTo>
                    <a:pt x="13" y="2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7" name="Freeform 208"/>
            <p:cNvSpPr>
              <a:spLocks/>
            </p:cNvSpPr>
            <p:nvPr/>
          </p:nvSpPr>
          <p:spPr bwMode="auto">
            <a:xfrm>
              <a:off x="3221000" y="5501343"/>
              <a:ext cx="33338" cy="365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11"/>
                </a:cxn>
                <a:cxn ang="0">
                  <a:pos x="21" y="15"/>
                </a:cxn>
                <a:cxn ang="0">
                  <a:pos x="15" y="2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8" y="0"/>
                </a:cxn>
              </a:cxnLst>
              <a:rect l="0" t="0" r="r" b="b"/>
              <a:pathLst>
                <a:path w="21" h="23">
                  <a:moveTo>
                    <a:pt x="8" y="0"/>
                  </a:moveTo>
                  <a:lnTo>
                    <a:pt x="13" y="11"/>
                  </a:lnTo>
                  <a:lnTo>
                    <a:pt x="21" y="15"/>
                  </a:lnTo>
                  <a:lnTo>
                    <a:pt x="15" y="2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8" name="Freeform 209"/>
            <p:cNvSpPr>
              <a:spLocks/>
            </p:cNvSpPr>
            <p:nvPr/>
          </p:nvSpPr>
          <p:spPr bwMode="auto">
            <a:xfrm>
              <a:off x="3221000" y="5501343"/>
              <a:ext cx="33338" cy="365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11"/>
                </a:cxn>
                <a:cxn ang="0">
                  <a:pos x="21" y="15"/>
                </a:cxn>
                <a:cxn ang="0">
                  <a:pos x="15" y="2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8" y="0"/>
                </a:cxn>
              </a:cxnLst>
              <a:rect l="0" t="0" r="r" b="b"/>
              <a:pathLst>
                <a:path w="21" h="23">
                  <a:moveTo>
                    <a:pt x="8" y="0"/>
                  </a:moveTo>
                  <a:lnTo>
                    <a:pt x="13" y="11"/>
                  </a:lnTo>
                  <a:lnTo>
                    <a:pt x="21" y="15"/>
                  </a:lnTo>
                  <a:lnTo>
                    <a:pt x="15" y="2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9" name="Freeform 218"/>
            <p:cNvSpPr>
              <a:spLocks/>
            </p:cNvSpPr>
            <p:nvPr/>
          </p:nvSpPr>
          <p:spPr bwMode="auto">
            <a:xfrm>
              <a:off x="3128925" y="4615518"/>
              <a:ext cx="38100" cy="3016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3"/>
                </a:cxn>
                <a:cxn ang="0">
                  <a:pos x="17" y="19"/>
                </a:cxn>
                <a:cxn ang="0">
                  <a:pos x="0" y="11"/>
                </a:cxn>
                <a:cxn ang="0">
                  <a:pos x="4" y="0"/>
                </a:cxn>
                <a:cxn ang="0">
                  <a:pos x="17" y="0"/>
                </a:cxn>
              </a:cxnLst>
              <a:rect l="0" t="0" r="r" b="b"/>
              <a:pathLst>
                <a:path w="24" h="19">
                  <a:moveTo>
                    <a:pt x="17" y="0"/>
                  </a:moveTo>
                  <a:lnTo>
                    <a:pt x="24" y="13"/>
                  </a:lnTo>
                  <a:lnTo>
                    <a:pt x="17" y="19"/>
                  </a:lnTo>
                  <a:lnTo>
                    <a:pt x="0" y="11"/>
                  </a:lnTo>
                  <a:lnTo>
                    <a:pt x="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0" name="Freeform 219"/>
            <p:cNvSpPr>
              <a:spLocks/>
            </p:cNvSpPr>
            <p:nvPr/>
          </p:nvSpPr>
          <p:spPr bwMode="auto">
            <a:xfrm>
              <a:off x="3128925" y="4615518"/>
              <a:ext cx="38100" cy="3016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3"/>
                </a:cxn>
                <a:cxn ang="0">
                  <a:pos x="17" y="19"/>
                </a:cxn>
                <a:cxn ang="0">
                  <a:pos x="0" y="11"/>
                </a:cxn>
                <a:cxn ang="0">
                  <a:pos x="4" y="0"/>
                </a:cxn>
                <a:cxn ang="0">
                  <a:pos x="17" y="0"/>
                </a:cxn>
              </a:cxnLst>
              <a:rect l="0" t="0" r="r" b="b"/>
              <a:pathLst>
                <a:path w="24" h="19">
                  <a:moveTo>
                    <a:pt x="17" y="0"/>
                  </a:moveTo>
                  <a:lnTo>
                    <a:pt x="24" y="13"/>
                  </a:lnTo>
                  <a:lnTo>
                    <a:pt x="17" y="19"/>
                  </a:lnTo>
                  <a:lnTo>
                    <a:pt x="0" y="11"/>
                  </a:lnTo>
                  <a:lnTo>
                    <a:pt x="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1" name="Freeform 220"/>
            <p:cNvSpPr>
              <a:spLocks/>
            </p:cNvSpPr>
            <p:nvPr/>
          </p:nvSpPr>
          <p:spPr bwMode="auto">
            <a:xfrm>
              <a:off x="2879688" y="4820305"/>
              <a:ext cx="20638" cy="2698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0"/>
                </a:cxn>
                <a:cxn ang="0">
                  <a:pos x="3" y="17"/>
                </a:cxn>
                <a:cxn ang="0">
                  <a:pos x="0" y="2"/>
                </a:cxn>
                <a:cxn ang="0">
                  <a:pos x="13" y="0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lnTo>
                    <a:pt x="13" y="10"/>
                  </a:lnTo>
                  <a:lnTo>
                    <a:pt x="3" y="17"/>
                  </a:lnTo>
                  <a:lnTo>
                    <a:pt x="0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2" name="Freeform 221"/>
            <p:cNvSpPr>
              <a:spLocks/>
            </p:cNvSpPr>
            <p:nvPr/>
          </p:nvSpPr>
          <p:spPr bwMode="auto">
            <a:xfrm>
              <a:off x="2879688" y="4820305"/>
              <a:ext cx="20638" cy="2698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0"/>
                </a:cxn>
                <a:cxn ang="0">
                  <a:pos x="3" y="17"/>
                </a:cxn>
                <a:cxn ang="0">
                  <a:pos x="0" y="2"/>
                </a:cxn>
                <a:cxn ang="0">
                  <a:pos x="13" y="0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lnTo>
                    <a:pt x="13" y="10"/>
                  </a:lnTo>
                  <a:lnTo>
                    <a:pt x="3" y="17"/>
                  </a:lnTo>
                  <a:lnTo>
                    <a:pt x="0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3" name="Freeform 222"/>
            <p:cNvSpPr>
              <a:spLocks/>
            </p:cNvSpPr>
            <p:nvPr/>
          </p:nvSpPr>
          <p:spPr bwMode="auto">
            <a:xfrm>
              <a:off x="2828888" y="5102880"/>
              <a:ext cx="20638" cy="3333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1"/>
                </a:cxn>
                <a:cxn ang="0">
                  <a:pos x="4" y="21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lnTo>
                    <a:pt x="13" y="11"/>
                  </a:lnTo>
                  <a:lnTo>
                    <a:pt x="4" y="21"/>
                  </a:lnTo>
                  <a:lnTo>
                    <a:pt x="0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4" name="Freeform 223"/>
            <p:cNvSpPr>
              <a:spLocks/>
            </p:cNvSpPr>
            <p:nvPr/>
          </p:nvSpPr>
          <p:spPr bwMode="auto">
            <a:xfrm>
              <a:off x="2828888" y="5102880"/>
              <a:ext cx="20638" cy="3333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1"/>
                </a:cxn>
                <a:cxn ang="0">
                  <a:pos x="4" y="21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lnTo>
                    <a:pt x="13" y="11"/>
                  </a:lnTo>
                  <a:lnTo>
                    <a:pt x="4" y="21"/>
                  </a:lnTo>
                  <a:lnTo>
                    <a:pt x="0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5" name="Freeform 224"/>
            <p:cNvSpPr>
              <a:spLocks/>
            </p:cNvSpPr>
            <p:nvPr/>
          </p:nvSpPr>
          <p:spPr bwMode="auto">
            <a:xfrm>
              <a:off x="2855875" y="5147330"/>
              <a:ext cx="17463" cy="2063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2"/>
                </a:cxn>
                <a:cxn ang="0">
                  <a:pos x="9" y="13"/>
                </a:cxn>
                <a:cxn ang="0">
                  <a:pos x="0" y="13"/>
                </a:cxn>
                <a:cxn ang="0">
                  <a:pos x="3" y="0"/>
                </a:cxn>
              </a:cxnLst>
              <a:rect l="0" t="0" r="r" b="b"/>
              <a:pathLst>
                <a:path w="11" h="13">
                  <a:moveTo>
                    <a:pt x="3" y="0"/>
                  </a:moveTo>
                  <a:lnTo>
                    <a:pt x="11" y="2"/>
                  </a:lnTo>
                  <a:lnTo>
                    <a:pt x="9" y="13"/>
                  </a:lnTo>
                  <a:lnTo>
                    <a:pt x="0" y="1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6" name="Freeform 225"/>
            <p:cNvSpPr>
              <a:spLocks/>
            </p:cNvSpPr>
            <p:nvPr/>
          </p:nvSpPr>
          <p:spPr bwMode="auto">
            <a:xfrm>
              <a:off x="2855875" y="5147330"/>
              <a:ext cx="17463" cy="2063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2"/>
                </a:cxn>
                <a:cxn ang="0">
                  <a:pos x="9" y="13"/>
                </a:cxn>
                <a:cxn ang="0">
                  <a:pos x="0" y="13"/>
                </a:cxn>
                <a:cxn ang="0">
                  <a:pos x="3" y="0"/>
                </a:cxn>
              </a:cxnLst>
              <a:rect l="0" t="0" r="r" b="b"/>
              <a:pathLst>
                <a:path w="11" h="13">
                  <a:moveTo>
                    <a:pt x="3" y="0"/>
                  </a:moveTo>
                  <a:lnTo>
                    <a:pt x="11" y="2"/>
                  </a:lnTo>
                  <a:lnTo>
                    <a:pt x="9" y="13"/>
                  </a:lnTo>
                  <a:lnTo>
                    <a:pt x="0" y="1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7" name="Freeform 226"/>
            <p:cNvSpPr>
              <a:spLocks/>
            </p:cNvSpPr>
            <p:nvPr/>
          </p:nvSpPr>
          <p:spPr bwMode="auto">
            <a:xfrm>
              <a:off x="3824250" y="4653618"/>
              <a:ext cx="63500" cy="23812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7" y="15"/>
                </a:cxn>
                <a:cxn ang="0">
                  <a:pos x="2" y="15"/>
                </a:cxn>
                <a:cxn ang="0">
                  <a:pos x="0" y="4"/>
                </a:cxn>
                <a:cxn ang="0">
                  <a:pos x="12" y="0"/>
                </a:cxn>
                <a:cxn ang="0">
                  <a:pos x="40" y="4"/>
                </a:cxn>
                <a:cxn ang="0">
                  <a:pos x="38" y="10"/>
                </a:cxn>
              </a:cxnLst>
              <a:rect l="0" t="0" r="r" b="b"/>
              <a:pathLst>
                <a:path w="40" h="15">
                  <a:moveTo>
                    <a:pt x="38" y="10"/>
                  </a:moveTo>
                  <a:lnTo>
                    <a:pt x="27" y="15"/>
                  </a:lnTo>
                  <a:lnTo>
                    <a:pt x="2" y="15"/>
                  </a:lnTo>
                  <a:lnTo>
                    <a:pt x="0" y="4"/>
                  </a:lnTo>
                  <a:lnTo>
                    <a:pt x="12" y="0"/>
                  </a:lnTo>
                  <a:lnTo>
                    <a:pt x="40" y="4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8" name="Freeform 227"/>
            <p:cNvSpPr>
              <a:spLocks/>
            </p:cNvSpPr>
            <p:nvPr/>
          </p:nvSpPr>
          <p:spPr bwMode="auto">
            <a:xfrm>
              <a:off x="3824250" y="4653618"/>
              <a:ext cx="63500" cy="23812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7" y="15"/>
                </a:cxn>
                <a:cxn ang="0">
                  <a:pos x="2" y="15"/>
                </a:cxn>
                <a:cxn ang="0">
                  <a:pos x="0" y="4"/>
                </a:cxn>
                <a:cxn ang="0">
                  <a:pos x="12" y="0"/>
                </a:cxn>
                <a:cxn ang="0">
                  <a:pos x="40" y="4"/>
                </a:cxn>
                <a:cxn ang="0">
                  <a:pos x="38" y="10"/>
                </a:cxn>
              </a:cxnLst>
              <a:rect l="0" t="0" r="r" b="b"/>
              <a:pathLst>
                <a:path w="40" h="15">
                  <a:moveTo>
                    <a:pt x="38" y="10"/>
                  </a:moveTo>
                  <a:lnTo>
                    <a:pt x="27" y="15"/>
                  </a:lnTo>
                  <a:lnTo>
                    <a:pt x="2" y="15"/>
                  </a:lnTo>
                  <a:lnTo>
                    <a:pt x="0" y="4"/>
                  </a:lnTo>
                  <a:lnTo>
                    <a:pt x="12" y="0"/>
                  </a:lnTo>
                  <a:lnTo>
                    <a:pt x="40" y="4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9" name="Freeform 228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  <a:cxn ang="0">
                  <a:pos x="2" y="4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0" name="Freeform 229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1" name="Freeform 230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  <a:cxn ang="0">
                  <a:pos x="2" y="4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2" name="Freeform 231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3" name="Freeform 232"/>
            <p:cNvSpPr>
              <a:spLocks/>
            </p:cNvSpPr>
            <p:nvPr/>
          </p:nvSpPr>
          <p:spPr bwMode="auto">
            <a:xfrm>
              <a:off x="3584538" y="4332943"/>
              <a:ext cx="28575" cy="6508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0"/>
                </a:cxn>
                <a:cxn ang="0">
                  <a:pos x="18" y="13"/>
                </a:cxn>
                <a:cxn ang="0">
                  <a:pos x="18" y="28"/>
                </a:cxn>
                <a:cxn ang="0">
                  <a:pos x="18" y="41"/>
                </a:cxn>
                <a:cxn ang="0">
                  <a:pos x="5" y="21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8" h="41">
                  <a:moveTo>
                    <a:pt x="5" y="0"/>
                  </a:moveTo>
                  <a:lnTo>
                    <a:pt x="13" y="0"/>
                  </a:lnTo>
                  <a:lnTo>
                    <a:pt x="18" y="13"/>
                  </a:lnTo>
                  <a:lnTo>
                    <a:pt x="18" y="28"/>
                  </a:lnTo>
                  <a:lnTo>
                    <a:pt x="18" y="41"/>
                  </a:lnTo>
                  <a:lnTo>
                    <a:pt x="5" y="21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4" name="Freeform 233"/>
            <p:cNvSpPr>
              <a:spLocks/>
            </p:cNvSpPr>
            <p:nvPr/>
          </p:nvSpPr>
          <p:spPr bwMode="auto">
            <a:xfrm>
              <a:off x="3584538" y="4332943"/>
              <a:ext cx="28575" cy="6508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0"/>
                </a:cxn>
                <a:cxn ang="0">
                  <a:pos x="18" y="13"/>
                </a:cxn>
                <a:cxn ang="0">
                  <a:pos x="18" y="28"/>
                </a:cxn>
                <a:cxn ang="0">
                  <a:pos x="18" y="41"/>
                </a:cxn>
                <a:cxn ang="0">
                  <a:pos x="5" y="21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8" h="41">
                  <a:moveTo>
                    <a:pt x="5" y="0"/>
                  </a:moveTo>
                  <a:lnTo>
                    <a:pt x="13" y="0"/>
                  </a:lnTo>
                  <a:lnTo>
                    <a:pt x="18" y="13"/>
                  </a:lnTo>
                  <a:lnTo>
                    <a:pt x="18" y="28"/>
                  </a:lnTo>
                  <a:lnTo>
                    <a:pt x="18" y="41"/>
                  </a:lnTo>
                  <a:lnTo>
                    <a:pt x="5" y="21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5" name="Freeform 234"/>
            <p:cNvSpPr>
              <a:spLocks/>
            </p:cNvSpPr>
            <p:nvPr/>
          </p:nvSpPr>
          <p:spPr bwMode="auto">
            <a:xfrm>
              <a:off x="3616288" y="4312305"/>
              <a:ext cx="15875" cy="30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0" y="1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" h="19">
                  <a:moveTo>
                    <a:pt x="0" y="0"/>
                  </a:moveTo>
                  <a:lnTo>
                    <a:pt x="8" y="2"/>
                  </a:lnTo>
                  <a:lnTo>
                    <a:pt x="10" y="1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6" name="Freeform 235"/>
            <p:cNvSpPr>
              <a:spLocks/>
            </p:cNvSpPr>
            <p:nvPr/>
          </p:nvSpPr>
          <p:spPr bwMode="auto">
            <a:xfrm>
              <a:off x="3616288" y="4312305"/>
              <a:ext cx="15875" cy="30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0" y="1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" h="19">
                  <a:moveTo>
                    <a:pt x="0" y="0"/>
                  </a:moveTo>
                  <a:lnTo>
                    <a:pt x="8" y="2"/>
                  </a:lnTo>
                  <a:lnTo>
                    <a:pt x="10" y="1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7" name="Freeform 236"/>
            <p:cNvSpPr>
              <a:spLocks/>
            </p:cNvSpPr>
            <p:nvPr/>
          </p:nvSpPr>
          <p:spPr bwMode="auto">
            <a:xfrm>
              <a:off x="3622638" y="4356755"/>
              <a:ext cx="14288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2"/>
                </a:cxn>
                <a:cxn ang="0">
                  <a:pos x="9" y="13"/>
                </a:cxn>
                <a:cxn ang="0">
                  <a:pos x="0" y="15"/>
                </a:cxn>
                <a:cxn ang="0">
                  <a:pos x="0" y="0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4" y="2"/>
                  </a:lnTo>
                  <a:lnTo>
                    <a:pt x="9" y="13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8" name="Freeform 237"/>
            <p:cNvSpPr>
              <a:spLocks/>
            </p:cNvSpPr>
            <p:nvPr/>
          </p:nvSpPr>
          <p:spPr bwMode="auto">
            <a:xfrm>
              <a:off x="3622638" y="4356755"/>
              <a:ext cx="14288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2"/>
                </a:cxn>
                <a:cxn ang="0">
                  <a:pos x="9" y="13"/>
                </a:cxn>
                <a:cxn ang="0">
                  <a:pos x="0" y="15"/>
                </a:cxn>
                <a:cxn ang="0">
                  <a:pos x="0" y="0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4" y="2"/>
                  </a:lnTo>
                  <a:lnTo>
                    <a:pt x="9" y="13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9" name="Freeform 238"/>
            <p:cNvSpPr>
              <a:spLocks/>
            </p:cNvSpPr>
            <p:nvPr/>
          </p:nvSpPr>
          <p:spPr bwMode="auto">
            <a:xfrm>
              <a:off x="3636925" y="4404380"/>
              <a:ext cx="39688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6"/>
                </a:cxn>
                <a:cxn ang="0">
                  <a:pos x="25" y="17"/>
                </a:cxn>
                <a:cxn ang="0">
                  <a:pos x="19" y="24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lnTo>
                    <a:pt x="10" y="6"/>
                  </a:lnTo>
                  <a:lnTo>
                    <a:pt x="25" y="17"/>
                  </a:lnTo>
                  <a:lnTo>
                    <a:pt x="19" y="24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0" name="Freeform 239"/>
            <p:cNvSpPr>
              <a:spLocks/>
            </p:cNvSpPr>
            <p:nvPr/>
          </p:nvSpPr>
          <p:spPr bwMode="auto">
            <a:xfrm>
              <a:off x="3636925" y="4404380"/>
              <a:ext cx="39688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6"/>
                </a:cxn>
                <a:cxn ang="0">
                  <a:pos x="25" y="17"/>
                </a:cxn>
                <a:cxn ang="0">
                  <a:pos x="19" y="24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lnTo>
                    <a:pt x="10" y="6"/>
                  </a:lnTo>
                  <a:lnTo>
                    <a:pt x="25" y="17"/>
                  </a:lnTo>
                  <a:lnTo>
                    <a:pt x="19" y="24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1" name="Freeform 240"/>
            <p:cNvSpPr>
              <a:spLocks/>
            </p:cNvSpPr>
            <p:nvPr/>
          </p:nvSpPr>
          <p:spPr bwMode="auto">
            <a:xfrm>
              <a:off x="3890925" y="4683780"/>
              <a:ext cx="31750" cy="174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0" y="4"/>
                </a:cxn>
                <a:cxn ang="0">
                  <a:pos x="20" y="8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20" h="11">
                  <a:moveTo>
                    <a:pt x="3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20" y="8"/>
                  </a:lnTo>
                  <a:lnTo>
                    <a:pt x="9" y="11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2" name="Freeform 241"/>
            <p:cNvSpPr>
              <a:spLocks/>
            </p:cNvSpPr>
            <p:nvPr/>
          </p:nvSpPr>
          <p:spPr bwMode="auto">
            <a:xfrm>
              <a:off x="3890925" y="4683780"/>
              <a:ext cx="31750" cy="174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0" y="4"/>
                </a:cxn>
                <a:cxn ang="0">
                  <a:pos x="20" y="8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20" h="11">
                  <a:moveTo>
                    <a:pt x="3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20" y="8"/>
                  </a:lnTo>
                  <a:lnTo>
                    <a:pt x="9" y="11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3" name="Freeform 242"/>
            <p:cNvSpPr>
              <a:spLocks/>
            </p:cNvSpPr>
            <p:nvPr/>
          </p:nvSpPr>
          <p:spPr bwMode="auto">
            <a:xfrm>
              <a:off x="3792500" y="4621868"/>
              <a:ext cx="79375" cy="23812"/>
            </a:xfrm>
            <a:custGeom>
              <a:avLst/>
              <a:gdLst/>
              <a:ahLst/>
              <a:cxnLst>
                <a:cxn ang="0">
                  <a:pos x="50" y="11"/>
                </a:cxn>
                <a:cxn ang="0">
                  <a:pos x="26" y="15"/>
                </a:cxn>
                <a:cxn ang="0">
                  <a:pos x="11" y="7"/>
                </a:cxn>
                <a:cxn ang="0">
                  <a:pos x="0" y="5"/>
                </a:cxn>
                <a:cxn ang="0">
                  <a:pos x="11" y="0"/>
                </a:cxn>
                <a:cxn ang="0">
                  <a:pos x="28" y="5"/>
                </a:cxn>
                <a:cxn ang="0">
                  <a:pos x="50" y="11"/>
                </a:cxn>
              </a:cxnLst>
              <a:rect l="0" t="0" r="r" b="b"/>
              <a:pathLst>
                <a:path w="50" h="15">
                  <a:moveTo>
                    <a:pt x="50" y="11"/>
                  </a:moveTo>
                  <a:lnTo>
                    <a:pt x="26" y="15"/>
                  </a:lnTo>
                  <a:lnTo>
                    <a:pt x="11" y="7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8" y="5"/>
                  </a:lnTo>
                  <a:lnTo>
                    <a:pt x="50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4" name="Freeform 243"/>
            <p:cNvSpPr>
              <a:spLocks/>
            </p:cNvSpPr>
            <p:nvPr/>
          </p:nvSpPr>
          <p:spPr bwMode="auto">
            <a:xfrm>
              <a:off x="3792500" y="4621868"/>
              <a:ext cx="79375" cy="23812"/>
            </a:xfrm>
            <a:custGeom>
              <a:avLst/>
              <a:gdLst/>
              <a:ahLst/>
              <a:cxnLst>
                <a:cxn ang="0">
                  <a:pos x="50" y="11"/>
                </a:cxn>
                <a:cxn ang="0">
                  <a:pos x="26" y="15"/>
                </a:cxn>
                <a:cxn ang="0">
                  <a:pos x="11" y="7"/>
                </a:cxn>
                <a:cxn ang="0">
                  <a:pos x="0" y="5"/>
                </a:cxn>
                <a:cxn ang="0">
                  <a:pos x="11" y="0"/>
                </a:cxn>
                <a:cxn ang="0">
                  <a:pos x="28" y="5"/>
                </a:cxn>
                <a:cxn ang="0">
                  <a:pos x="50" y="11"/>
                </a:cxn>
              </a:cxnLst>
              <a:rect l="0" t="0" r="r" b="b"/>
              <a:pathLst>
                <a:path w="50" h="15">
                  <a:moveTo>
                    <a:pt x="50" y="11"/>
                  </a:moveTo>
                  <a:lnTo>
                    <a:pt x="26" y="15"/>
                  </a:lnTo>
                  <a:lnTo>
                    <a:pt x="11" y="7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8" y="5"/>
                  </a:lnTo>
                  <a:lnTo>
                    <a:pt x="50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5" name="Freeform 244"/>
            <p:cNvSpPr>
              <a:spLocks/>
            </p:cNvSpPr>
            <p:nvPr/>
          </p:nvSpPr>
          <p:spPr bwMode="auto">
            <a:xfrm>
              <a:off x="3809963" y="4601230"/>
              <a:ext cx="26988" cy="111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17" h="7">
                  <a:moveTo>
                    <a:pt x="6" y="0"/>
                  </a:moveTo>
                  <a:lnTo>
                    <a:pt x="17" y="3"/>
                  </a:lnTo>
                  <a:lnTo>
                    <a:pt x="9" y="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6" name="Freeform 245"/>
            <p:cNvSpPr>
              <a:spLocks/>
            </p:cNvSpPr>
            <p:nvPr/>
          </p:nvSpPr>
          <p:spPr bwMode="auto">
            <a:xfrm>
              <a:off x="3809963" y="4601230"/>
              <a:ext cx="26988" cy="111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17" h="7">
                  <a:moveTo>
                    <a:pt x="6" y="0"/>
                  </a:moveTo>
                  <a:lnTo>
                    <a:pt x="17" y="3"/>
                  </a:lnTo>
                  <a:lnTo>
                    <a:pt x="9" y="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7" name="Freeform 246"/>
            <p:cNvSpPr>
              <a:spLocks/>
            </p:cNvSpPr>
            <p:nvPr/>
          </p:nvSpPr>
          <p:spPr bwMode="auto">
            <a:xfrm>
              <a:off x="3768688" y="4639330"/>
              <a:ext cx="26988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5" y="2"/>
                </a:cxn>
                <a:cxn ang="0">
                  <a:pos x="17" y="9"/>
                </a:cxn>
                <a:cxn ang="0">
                  <a:pos x="7" y="13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17" h="13">
                  <a:moveTo>
                    <a:pt x="5" y="0"/>
                  </a:moveTo>
                  <a:lnTo>
                    <a:pt x="15" y="2"/>
                  </a:lnTo>
                  <a:lnTo>
                    <a:pt x="17" y="9"/>
                  </a:lnTo>
                  <a:lnTo>
                    <a:pt x="7" y="13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8" name="Freeform 247"/>
            <p:cNvSpPr>
              <a:spLocks/>
            </p:cNvSpPr>
            <p:nvPr/>
          </p:nvSpPr>
          <p:spPr bwMode="auto">
            <a:xfrm>
              <a:off x="3768688" y="4639330"/>
              <a:ext cx="26988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5" y="2"/>
                </a:cxn>
                <a:cxn ang="0">
                  <a:pos x="17" y="9"/>
                </a:cxn>
                <a:cxn ang="0">
                  <a:pos x="7" y="13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17" h="13">
                  <a:moveTo>
                    <a:pt x="5" y="0"/>
                  </a:moveTo>
                  <a:lnTo>
                    <a:pt x="15" y="2"/>
                  </a:lnTo>
                  <a:lnTo>
                    <a:pt x="17" y="9"/>
                  </a:lnTo>
                  <a:lnTo>
                    <a:pt x="7" y="13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9" name="Freeform 304"/>
            <p:cNvSpPr>
              <a:spLocks/>
            </p:cNvSpPr>
            <p:nvPr/>
          </p:nvSpPr>
          <p:spPr bwMode="auto">
            <a:xfrm>
              <a:off x="4835488" y="5147330"/>
              <a:ext cx="77788" cy="5397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" y="6"/>
                </a:cxn>
                <a:cxn ang="0">
                  <a:pos x="25" y="0"/>
                </a:cxn>
                <a:cxn ang="0">
                  <a:pos x="40" y="4"/>
                </a:cxn>
                <a:cxn ang="0">
                  <a:pos x="47" y="17"/>
                </a:cxn>
                <a:cxn ang="0">
                  <a:pos x="49" y="34"/>
                </a:cxn>
                <a:cxn ang="0">
                  <a:pos x="32" y="30"/>
                </a:cxn>
                <a:cxn ang="0">
                  <a:pos x="17" y="21"/>
                </a:cxn>
                <a:cxn ang="0">
                  <a:pos x="0" y="13"/>
                </a:cxn>
              </a:cxnLst>
              <a:rect l="0" t="0" r="r" b="b"/>
              <a:pathLst>
                <a:path w="49" h="34">
                  <a:moveTo>
                    <a:pt x="0" y="13"/>
                  </a:moveTo>
                  <a:lnTo>
                    <a:pt x="4" y="6"/>
                  </a:lnTo>
                  <a:lnTo>
                    <a:pt x="25" y="0"/>
                  </a:lnTo>
                  <a:lnTo>
                    <a:pt x="40" y="4"/>
                  </a:lnTo>
                  <a:lnTo>
                    <a:pt x="47" y="17"/>
                  </a:lnTo>
                  <a:lnTo>
                    <a:pt x="49" y="34"/>
                  </a:lnTo>
                  <a:lnTo>
                    <a:pt x="32" y="30"/>
                  </a:lnTo>
                  <a:lnTo>
                    <a:pt x="17" y="2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0" name="Freeform 305"/>
            <p:cNvSpPr>
              <a:spLocks/>
            </p:cNvSpPr>
            <p:nvPr/>
          </p:nvSpPr>
          <p:spPr bwMode="auto">
            <a:xfrm>
              <a:off x="4835488" y="5147330"/>
              <a:ext cx="77788" cy="5397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" y="6"/>
                </a:cxn>
                <a:cxn ang="0">
                  <a:pos x="25" y="0"/>
                </a:cxn>
                <a:cxn ang="0">
                  <a:pos x="40" y="4"/>
                </a:cxn>
                <a:cxn ang="0">
                  <a:pos x="47" y="17"/>
                </a:cxn>
                <a:cxn ang="0">
                  <a:pos x="49" y="34"/>
                </a:cxn>
                <a:cxn ang="0">
                  <a:pos x="32" y="30"/>
                </a:cxn>
                <a:cxn ang="0">
                  <a:pos x="17" y="21"/>
                </a:cxn>
                <a:cxn ang="0">
                  <a:pos x="0" y="13"/>
                </a:cxn>
              </a:cxnLst>
              <a:rect l="0" t="0" r="r" b="b"/>
              <a:pathLst>
                <a:path w="49" h="34">
                  <a:moveTo>
                    <a:pt x="0" y="13"/>
                  </a:moveTo>
                  <a:lnTo>
                    <a:pt x="4" y="6"/>
                  </a:lnTo>
                  <a:lnTo>
                    <a:pt x="25" y="0"/>
                  </a:lnTo>
                  <a:lnTo>
                    <a:pt x="40" y="4"/>
                  </a:lnTo>
                  <a:lnTo>
                    <a:pt x="47" y="17"/>
                  </a:lnTo>
                  <a:lnTo>
                    <a:pt x="49" y="34"/>
                  </a:lnTo>
                  <a:lnTo>
                    <a:pt x="32" y="30"/>
                  </a:lnTo>
                  <a:lnTo>
                    <a:pt x="17" y="2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1" name="Freeform 306"/>
            <p:cNvSpPr>
              <a:spLocks/>
            </p:cNvSpPr>
            <p:nvPr/>
          </p:nvSpPr>
          <p:spPr bwMode="auto">
            <a:xfrm>
              <a:off x="5103775" y="5561668"/>
              <a:ext cx="53975" cy="762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4" y="9"/>
                </a:cxn>
                <a:cxn ang="0">
                  <a:pos x="30" y="28"/>
                </a:cxn>
                <a:cxn ang="0">
                  <a:pos x="9" y="48"/>
                </a:cxn>
                <a:cxn ang="0">
                  <a:pos x="0" y="41"/>
                </a:cxn>
                <a:cxn ang="0">
                  <a:pos x="0" y="22"/>
                </a:cxn>
                <a:cxn ang="0">
                  <a:pos x="17" y="3"/>
                </a:cxn>
                <a:cxn ang="0">
                  <a:pos x="32" y="0"/>
                </a:cxn>
              </a:cxnLst>
              <a:rect l="0" t="0" r="r" b="b"/>
              <a:pathLst>
                <a:path w="34" h="48">
                  <a:moveTo>
                    <a:pt x="32" y="0"/>
                  </a:moveTo>
                  <a:lnTo>
                    <a:pt x="34" y="9"/>
                  </a:lnTo>
                  <a:lnTo>
                    <a:pt x="30" y="28"/>
                  </a:lnTo>
                  <a:lnTo>
                    <a:pt x="9" y="48"/>
                  </a:lnTo>
                  <a:lnTo>
                    <a:pt x="0" y="41"/>
                  </a:lnTo>
                  <a:lnTo>
                    <a:pt x="0" y="22"/>
                  </a:lnTo>
                  <a:lnTo>
                    <a:pt x="17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2" name="Freeform 307"/>
            <p:cNvSpPr>
              <a:spLocks/>
            </p:cNvSpPr>
            <p:nvPr/>
          </p:nvSpPr>
          <p:spPr bwMode="auto">
            <a:xfrm>
              <a:off x="5103775" y="5561668"/>
              <a:ext cx="53975" cy="762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4" y="9"/>
                </a:cxn>
                <a:cxn ang="0">
                  <a:pos x="30" y="28"/>
                </a:cxn>
                <a:cxn ang="0">
                  <a:pos x="9" y="48"/>
                </a:cxn>
                <a:cxn ang="0">
                  <a:pos x="0" y="41"/>
                </a:cxn>
                <a:cxn ang="0">
                  <a:pos x="0" y="22"/>
                </a:cxn>
                <a:cxn ang="0">
                  <a:pos x="17" y="3"/>
                </a:cxn>
                <a:cxn ang="0">
                  <a:pos x="32" y="0"/>
                </a:cxn>
              </a:cxnLst>
              <a:rect l="0" t="0" r="r" b="b"/>
              <a:pathLst>
                <a:path w="34" h="48">
                  <a:moveTo>
                    <a:pt x="32" y="0"/>
                  </a:moveTo>
                  <a:lnTo>
                    <a:pt x="34" y="9"/>
                  </a:lnTo>
                  <a:lnTo>
                    <a:pt x="30" y="28"/>
                  </a:lnTo>
                  <a:lnTo>
                    <a:pt x="9" y="48"/>
                  </a:lnTo>
                  <a:lnTo>
                    <a:pt x="0" y="41"/>
                  </a:lnTo>
                  <a:lnTo>
                    <a:pt x="0" y="22"/>
                  </a:lnTo>
                  <a:lnTo>
                    <a:pt x="17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3" name="Freeform 308"/>
            <p:cNvSpPr>
              <a:spLocks/>
            </p:cNvSpPr>
            <p:nvPr/>
          </p:nvSpPr>
          <p:spPr bwMode="auto">
            <a:xfrm>
              <a:off x="5035513" y="5641043"/>
              <a:ext cx="23813" cy="71437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1" y="2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28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15" y="2"/>
                </a:cxn>
              </a:cxnLst>
              <a:rect l="0" t="0" r="r" b="b"/>
              <a:pathLst>
                <a:path w="15" h="45">
                  <a:moveTo>
                    <a:pt x="15" y="2"/>
                  </a:moveTo>
                  <a:lnTo>
                    <a:pt x="11" y="2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28"/>
                  </a:lnTo>
                  <a:lnTo>
                    <a:pt x="0" y="8"/>
                  </a:lnTo>
                  <a:lnTo>
                    <a:pt x="7" y="0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4" name="Freeform 309"/>
            <p:cNvSpPr>
              <a:spLocks/>
            </p:cNvSpPr>
            <p:nvPr/>
          </p:nvSpPr>
          <p:spPr bwMode="auto">
            <a:xfrm>
              <a:off x="5035513" y="5641043"/>
              <a:ext cx="23813" cy="71437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1" y="2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28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15" y="2"/>
                </a:cxn>
              </a:cxnLst>
              <a:rect l="0" t="0" r="r" b="b"/>
              <a:pathLst>
                <a:path w="15" h="45">
                  <a:moveTo>
                    <a:pt x="15" y="2"/>
                  </a:moveTo>
                  <a:lnTo>
                    <a:pt x="11" y="2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28"/>
                  </a:lnTo>
                  <a:lnTo>
                    <a:pt x="0" y="8"/>
                  </a:lnTo>
                  <a:lnTo>
                    <a:pt x="7" y="0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5" name="Freeform 310"/>
            <p:cNvSpPr>
              <a:spLocks/>
            </p:cNvSpPr>
            <p:nvPr/>
          </p:nvSpPr>
          <p:spPr bwMode="auto">
            <a:xfrm>
              <a:off x="5002175" y="5701368"/>
              <a:ext cx="26988" cy="2381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9"/>
                </a:cxn>
                <a:cxn ang="0">
                  <a:pos x="2" y="15"/>
                </a:cxn>
                <a:cxn ang="0">
                  <a:pos x="0" y="9"/>
                </a:cxn>
              </a:cxnLst>
              <a:rect l="0" t="0" r="r" b="b"/>
              <a:pathLst>
                <a:path w="17" h="15">
                  <a:moveTo>
                    <a:pt x="0" y="9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17" y="9"/>
                  </a:lnTo>
                  <a:lnTo>
                    <a:pt x="2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6" name="Freeform 311"/>
            <p:cNvSpPr>
              <a:spLocks/>
            </p:cNvSpPr>
            <p:nvPr/>
          </p:nvSpPr>
          <p:spPr bwMode="auto">
            <a:xfrm>
              <a:off x="5002175" y="5701368"/>
              <a:ext cx="26988" cy="2381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9"/>
                </a:cxn>
                <a:cxn ang="0">
                  <a:pos x="2" y="15"/>
                </a:cxn>
                <a:cxn ang="0">
                  <a:pos x="0" y="9"/>
                </a:cxn>
              </a:cxnLst>
              <a:rect l="0" t="0" r="r" b="b"/>
              <a:pathLst>
                <a:path w="17" h="15">
                  <a:moveTo>
                    <a:pt x="0" y="9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17" y="9"/>
                  </a:lnTo>
                  <a:lnTo>
                    <a:pt x="2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7" name="Freeform 312"/>
            <p:cNvSpPr>
              <a:spLocks/>
            </p:cNvSpPr>
            <p:nvPr/>
          </p:nvSpPr>
          <p:spPr bwMode="auto">
            <a:xfrm>
              <a:off x="4951375" y="5371168"/>
              <a:ext cx="47625" cy="2381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0"/>
                </a:cxn>
                <a:cxn ang="0">
                  <a:pos x="30" y="7"/>
                </a:cxn>
                <a:cxn ang="0">
                  <a:pos x="8" y="15"/>
                </a:cxn>
                <a:cxn ang="0">
                  <a:pos x="0" y="9"/>
                </a:cxn>
                <a:cxn ang="0">
                  <a:pos x="6" y="2"/>
                </a:cxn>
                <a:cxn ang="0">
                  <a:pos x="19" y="0"/>
                </a:cxn>
              </a:cxnLst>
              <a:rect l="0" t="0" r="r" b="b"/>
              <a:pathLst>
                <a:path w="30" h="15">
                  <a:moveTo>
                    <a:pt x="19" y="0"/>
                  </a:moveTo>
                  <a:lnTo>
                    <a:pt x="27" y="0"/>
                  </a:lnTo>
                  <a:lnTo>
                    <a:pt x="30" y="7"/>
                  </a:lnTo>
                  <a:lnTo>
                    <a:pt x="8" y="15"/>
                  </a:lnTo>
                  <a:lnTo>
                    <a:pt x="0" y="9"/>
                  </a:lnTo>
                  <a:lnTo>
                    <a:pt x="6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8" name="Freeform 313"/>
            <p:cNvSpPr>
              <a:spLocks/>
            </p:cNvSpPr>
            <p:nvPr/>
          </p:nvSpPr>
          <p:spPr bwMode="auto">
            <a:xfrm>
              <a:off x="4951375" y="5371168"/>
              <a:ext cx="47625" cy="2381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0"/>
                </a:cxn>
                <a:cxn ang="0">
                  <a:pos x="30" y="7"/>
                </a:cxn>
                <a:cxn ang="0">
                  <a:pos x="8" y="15"/>
                </a:cxn>
                <a:cxn ang="0">
                  <a:pos x="0" y="9"/>
                </a:cxn>
                <a:cxn ang="0">
                  <a:pos x="6" y="2"/>
                </a:cxn>
                <a:cxn ang="0">
                  <a:pos x="19" y="0"/>
                </a:cxn>
              </a:cxnLst>
              <a:rect l="0" t="0" r="r" b="b"/>
              <a:pathLst>
                <a:path w="30" h="15">
                  <a:moveTo>
                    <a:pt x="19" y="0"/>
                  </a:moveTo>
                  <a:lnTo>
                    <a:pt x="27" y="0"/>
                  </a:lnTo>
                  <a:lnTo>
                    <a:pt x="30" y="7"/>
                  </a:lnTo>
                  <a:lnTo>
                    <a:pt x="8" y="15"/>
                  </a:lnTo>
                  <a:lnTo>
                    <a:pt x="0" y="9"/>
                  </a:lnTo>
                  <a:lnTo>
                    <a:pt x="6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9" name="Freeform 314"/>
            <p:cNvSpPr>
              <a:spLocks/>
            </p:cNvSpPr>
            <p:nvPr/>
          </p:nvSpPr>
          <p:spPr bwMode="auto">
            <a:xfrm>
              <a:off x="5018050" y="4933018"/>
              <a:ext cx="31750" cy="2381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9" y="0"/>
                </a:cxn>
                <a:cxn ang="0">
                  <a:pos x="20" y="4"/>
                </a:cxn>
                <a:cxn ang="0">
                  <a:pos x="16" y="12"/>
                </a:cxn>
                <a:cxn ang="0">
                  <a:pos x="7" y="15"/>
                </a:cxn>
                <a:cxn ang="0">
                  <a:pos x="0" y="6"/>
                </a:cxn>
              </a:cxnLst>
              <a:rect l="0" t="0" r="r" b="b"/>
              <a:pathLst>
                <a:path w="20" h="15">
                  <a:moveTo>
                    <a:pt x="0" y="6"/>
                  </a:moveTo>
                  <a:lnTo>
                    <a:pt x="9" y="0"/>
                  </a:lnTo>
                  <a:lnTo>
                    <a:pt x="20" y="4"/>
                  </a:lnTo>
                  <a:lnTo>
                    <a:pt x="16" y="12"/>
                  </a:lnTo>
                  <a:lnTo>
                    <a:pt x="7" y="15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0" name="Freeform 315"/>
            <p:cNvSpPr>
              <a:spLocks/>
            </p:cNvSpPr>
            <p:nvPr/>
          </p:nvSpPr>
          <p:spPr bwMode="auto">
            <a:xfrm>
              <a:off x="5018050" y="4933018"/>
              <a:ext cx="31750" cy="2381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9" y="0"/>
                </a:cxn>
                <a:cxn ang="0">
                  <a:pos x="20" y="4"/>
                </a:cxn>
                <a:cxn ang="0">
                  <a:pos x="16" y="12"/>
                </a:cxn>
                <a:cxn ang="0">
                  <a:pos x="7" y="15"/>
                </a:cxn>
                <a:cxn ang="0">
                  <a:pos x="0" y="6"/>
                </a:cxn>
              </a:cxnLst>
              <a:rect l="0" t="0" r="r" b="b"/>
              <a:pathLst>
                <a:path w="20" h="15">
                  <a:moveTo>
                    <a:pt x="0" y="6"/>
                  </a:moveTo>
                  <a:lnTo>
                    <a:pt x="9" y="0"/>
                  </a:lnTo>
                  <a:lnTo>
                    <a:pt x="20" y="4"/>
                  </a:lnTo>
                  <a:lnTo>
                    <a:pt x="16" y="12"/>
                  </a:lnTo>
                  <a:lnTo>
                    <a:pt x="7" y="15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1" name="Freeform 320"/>
            <p:cNvSpPr>
              <a:spLocks/>
            </p:cNvSpPr>
            <p:nvPr/>
          </p:nvSpPr>
          <p:spPr bwMode="auto">
            <a:xfrm>
              <a:off x="4975188" y="4648855"/>
              <a:ext cx="1995488" cy="1009650"/>
            </a:xfrm>
            <a:custGeom>
              <a:avLst/>
              <a:gdLst/>
              <a:ahLst/>
              <a:cxnLst>
                <a:cxn ang="0">
                  <a:pos x="1197" y="196"/>
                </a:cxn>
                <a:cxn ang="0">
                  <a:pos x="1257" y="382"/>
                </a:cxn>
                <a:cxn ang="0">
                  <a:pos x="1184" y="369"/>
                </a:cxn>
                <a:cxn ang="0">
                  <a:pos x="1087" y="406"/>
                </a:cxn>
                <a:cxn ang="0">
                  <a:pos x="1008" y="404"/>
                </a:cxn>
                <a:cxn ang="0">
                  <a:pos x="849" y="468"/>
                </a:cxn>
                <a:cxn ang="0">
                  <a:pos x="716" y="500"/>
                </a:cxn>
                <a:cxn ang="0">
                  <a:pos x="675" y="593"/>
                </a:cxn>
                <a:cxn ang="0">
                  <a:pos x="675" y="533"/>
                </a:cxn>
                <a:cxn ang="0">
                  <a:pos x="600" y="511"/>
                </a:cxn>
                <a:cxn ang="0">
                  <a:pos x="555" y="541"/>
                </a:cxn>
                <a:cxn ang="0">
                  <a:pos x="480" y="578"/>
                </a:cxn>
                <a:cxn ang="0">
                  <a:pos x="364" y="535"/>
                </a:cxn>
                <a:cxn ang="0">
                  <a:pos x="311" y="545"/>
                </a:cxn>
                <a:cxn ang="0">
                  <a:pos x="281" y="575"/>
                </a:cxn>
                <a:cxn ang="0">
                  <a:pos x="210" y="571"/>
                </a:cxn>
                <a:cxn ang="0">
                  <a:pos x="169" y="595"/>
                </a:cxn>
                <a:cxn ang="0">
                  <a:pos x="128" y="636"/>
                </a:cxn>
                <a:cxn ang="0">
                  <a:pos x="143" y="590"/>
                </a:cxn>
                <a:cxn ang="0">
                  <a:pos x="124" y="550"/>
                </a:cxn>
                <a:cxn ang="0">
                  <a:pos x="81" y="578"/>
                </a:cxn>
                <a:cxn ang="0">
                  <a:pos x="103" y="543"/>
                </a:cxn>
                <a:cxn ang="0">
                  <a:pos x="85" y="522"/>
                </a:cxn>
                <a:cxn ang="0">
                  <a:pos x="60" y="457"/>
                </a:cxn>
                <a:cxn ang="0">
                  <a:pos x="12" y="447"/>
                </a:cxn>
                <a:cxn ang="0">
                  <a:pos x="47" y="430"/>
                </a:cxn>
                <a:cxn ang="0">
                  <a:pos x="45" y="393"/>
                </a:cxn>
                <a:cxn ang="0">
                  <a:pos x="40" y="337"/>
                </a:cxn>
                <a:cxn ang="0">
                  <a:pos x="0" y="324"/>
                </a:cxn>
                <a:cxn ang="0">
                  <a:pos x="49" y="251"/>
                </a:cxn>
                <a:cxn ang="0">
                  <a:pos x="124" y="228"/>
                </a:cxn>
                <a:cxn ang="0">
                  <a:pos x="206" y="213"/>
                </a:cxn>
                <a:cxn ang="0">
                  <a:pos x="171" y="185"/>
                </a:cxn>
                <a:cxn ang="0">
                  <a:pos x="197" y="146"/>
                </a:cxn>
                <a:cxn ang="0">
                  <a:pos x="291" y="144"/>
                </a:cxn>
                <a:cxn ang="0">
                  <a:pos x="429" y="52"/>
                </a:cxn>
                <a:cxn ang="0">
                  <a:pos x="536" y="35"/>
                </a:cxn>
                <a:cxn ang="0">
                  <a:pos x="620" y="58"/>
                </a:cxn>
                <a:cxn ang="0">
                  <a:pos x="712" y="93"/>
                </a:cxn>
                <a:cxn ang="0">
                  <a:pos x="817" y="86"/>
                </a:cxn>
                <a:cxn ang="0">
                  <a:pos x="918" y="82"/>
                </a:cxn>
                <a:cxn ang="0">
                  <a:pos x="995" y="0"/>
                </a:cxn>
                <a:cxn ang="0">
                  <a:pos x="1094" y="3"/>
                </a:cxn>
                <a:cxn ang="0">
                  <a:pos x="1169" y="118"/>
                </a:cxn>
                <a:cxn ang="0">
                  <a:pos x="1227" y="161"/>
                </a:cxn>
              </a:cxnLst>
              <a:rect l="0" t="0" r="r" b="b"/>
              <a:pathLst>
                <a:path w="1257" h="636">
                  <a:moveTo>
                    <a:pt x="1227" y="161"/>
                  </a:moveTo>
                  <a:lnTo>
                    <a:pt x="1197" y="196"/>
                  </a:lnTo>
                  <a:lnTo>
                    <a:pt x="1254" y="329"/>
                  </a:lnTo>
                  <a:lnTo>
                    <a:pt x="1257" y="382"/>
                  </a:lnTo>
                  <a:lnTo>
                    <a:pt x="1214" y="397"/>
                  </a:lnTo>
                  <a:lnTo>
                    <a:pt x="1184" y="369"/>
                  </a:lnTo>
                  <a:lnTo>
                    <a:pt x="1130" y="365"/>
                  </a:lnTo>
                  <a:lnTo>
                    <a:pt x="1087" y="406"/>
                  </a:lnTo>
                  <a:lnTo>
                    <a:pt x="1068" y="387"/>
                  </a:lnTo>
                  <a:lnTo>
                    <a:pt x="1008" y="404"/>
                  </a:lnTo>
                  <a:lnTo>
                    <a:pt x="928" y="445"/>
                  </a:lnTo>
                  <a:lnTo>
                    <a:pt x="849" y="468"/>
                  </a:lnTo>
                  <a:lnTo>
                    <a:pt x="813" y="464"/>
                  </a:lnTo>
                  <a:lnTo>
                    <a:pt x="716" y="500"/>
                  </a:lnTo>
                  <a:lnTo>
                    <a:pt x="718" y="539"/>
                  </a:lnTo>
                  <a:lnTo>
                    <a:pt x="675" y="593"/>
                  </a:lnTo>
                  <a:lnTo>
                    <a:pt x="680" y="565"/>
                  </a:lnTo>
                  <a:lnTo>
                    <a:pt x="675" y="533"/>
                  </a:lnTo>
                  <a:lnTo>
                    <a:pt x="671" y="503"/>
                  </a:lnTo>
                  <a:lnTo>
                    <a:pt x="600" y="511"/>
                  </a:lnTo>
                  <a:lnTo>
                    <a:pt x="583" y="526"/>
                  </a:lnTo>
                  <a:lnTo>
                    <a:pt x="555" y="541"/>
                  </a:lnTo>
                  <a:lnTo>
                    <a:pt x="534" y="556"/>
                  </a:lnTo>
                  <a:lnTo>
                    <a:pt x="480" y="578"/>
                  </a:lnTo>
                  <a:lnTo>
                    <a:pt x="441" y="578"/>
                  </a:lnTo>
                  <a:lnTo>
                    <a:pt x="364" y="535"/>
                  </a:lnTo>
                  <a:lnTo>
                    <a:pt x="341" y="522"/>
                  </a:lnTo>
                  <a:lnTo>
                    <a:pt x="311" y="545"/>
                  </a:lnTo>
                  <a:lnTo>
                    <a:pt x="317" y="569"/>
                  </a:lnTo>
                  <a:lnTo>
                    <a:pt x="281" y="575"/>
                  </a:lnTo>
                  <a:lnTo>
                    <a:pt x="233" y="603"/>
                  </a:lnTo>
                  <a:lnTo>
                    <a:pt x="210" y="571"/>
                  </a:lnTo>
                  <a:lnTo>
                    <a:pt x="188" y="569"/>
                  </a:lnTo>
                  <a:lnTo>
                    <a:pt x="169" y="595"/>
                  </a:lnTo>
                  <a:lnTo>
                    <a:pt x="158" y="618"/>
                  </a:lnTo>
                  <a:lnTo>
                    <a:pt x="128" y="636"/>
                  </a:lnTo>
                  <a:lnTo>
                    <a:pt x="124" y="621"/>
                  </a:lnTo>
                  <a:lnTo>
                    <a:pt x="143" y="590"/>
                  </a:lnTo>
                  <a:lnTo>
                    <a:pt x="143" y="565"/>
                  </a:lnTo>
                  <a:lnTo>
                    <a:pt x="124" y="550"/>
                  </a:lnTo>
                  <a:lnTo>
                    <a:pt x="100" y="569"/>
                  </a:lnTo>
                  <a:lnTo>
                    <a:pt x="81" y="578"/>
                  </a:lnTo>
                  <a:lnTo>
                    <a:pt x="83" y="556"/>
                  </a:lnTo>
                  <a:lnTo>
                    <a:pt x="103" y="543"/>
                  </a:lnTo>
                  <a:lnTo>
                    <a:pt x="111" y="528"/>
                  </a:lnTo>
                  <a:lnTo>
                    <a:pt x="85" y="522"/>
                  </a:lnTo>
                  <a:lnTo>
                    <a:pt x="79" y="479"/>
                  </a:lnTo>
                  <a:lnTo>
                    <a:pt x="60" y="457"/>
                  </a:lnTo>
                  <a:lnTo>
                    <a:pt x="34" y="464"/>
                  </a:lnTo>
                  <a:lnTo>
                    <a:pt x="12" y="447"/>
                  </a:lnTo>
                  <a:lnTo>
                    <a:pt x="15" y="430"/>
                  </a:lnTo>
                  <a:lnTo>
                    <a:pt x="47" y="430"/>
                  </a:lnTo>
                  <a:lnTo>
                    <a:pt x="51" y="412"/>
                  </a:lnTo>
                  <a:lnTo>
                    <a:pt x="45" y="393"/>
                  </a:lnTo>
                  <a:lnTo>
                    <a:pt x="34" y="357"/>
                  </a:lnTo>
                  <a:lnTo>
                    <a:pt x="40" y="337"/>
                  </a:lnTo>
                  <a:lnTo>
                    <a:pt x="8" y="342"/>
                  </a:lnTo>
                  <a:lnTo>
                    <a:pt x="0" y="324"/>
                  </a:lnTo>
                  <a:lnTo>
                    <a:pt x="21" y="279"/>
                  </a:lnTo>
                  <a:lnTo>
                    <a:pt x="49" y="251"/>
                  </a:lnTo>
                  <a:lnTo>
                    <a:pt x="88" y="247"/>
                  </a:lnTo>
                  <a:lnTo>
                    <a:pt x="124" y="228"/>
                  </a:lnTo>
                  <a:lnTo>
                    <a:pt x="169" y="234"/>
                  </a:lnTo>
                  <a:lnTo>
                    <a:pt x="206" y="213"/>
                  </a:lnTo>
                  <a:lnTo>
                    <a:pt x="210" y="194"/>
                  </a:lnTo>
                  <a:lnTo>
                    <a:pt x="171" y="185"/>
                  </a:lnTo>
                  <a:lnTo>
                    <a:pt x="171" y="155"/>
                  </a:lnTo>
                  <a:lnTo>
                    <a:pt x="197" y="146"/>
                  </a:lnTo>
                  <a:lnTo>
                    <a:pt x="261" y="138"/>
                  </a:lnTo>
                  <a:lnTo>
                    <a:pt x="291" y="144"/>
                  </a:lnTo>
                  <a:lnTo>
                    <a:pt x="347" y="97"/>
                  </a:lnTo>
                  <a:lnTo>
                    <a:pt x="429" y="52"/>
                  </a:lnTo>
                  <a:lnTo>
                    <a:pt x="504" y="50"/>
                  </a:lnTo>
                  <a:lnTo>
                    <a:pt x="536" y="35"/>
                  </a:lnTo>
                  <a:lnTo>
                    <a:pt x="570" y="71"/>
                  </a:lnTo>
                  <a:lnTo>
                    <a:pt x="620" y="58"/>
                  </a:lnTo>
                  <a:lnTo>
                    <a:pt x="684" y="99"/>
                  </a:lnTo>
                  <a:lnTo>
                    <a:pt x="712" y="93"/>
                  </a:lnTo>
                  <a:lnTo>
                    <a:pt x="776" y="108"/>
                  </a:lnTo>
                  <a:lnTo>
                    <a:pt x="817" y="86"/>
                  </a:lnTo>
                  <a:lnTo>
                    <a:pt x="871" y="93"/>
                  </a:lnTo>
                  <a:lnTo>
                    <a:pt x="918" y="82"/>
                  </a:lnTo>
                  <a:lnTo>
                    <a:pt x="993" y="33"/>
                  </a:lnTo>
                  <a:lnTo>
                    <a:pt x="995" y="0"/>
                  </a:lnTo>
                  <a:lnTo>
                    <a:pt x="1046" y="9"/>
                  </a:lnTo>
                  <a:lnTo>
                    <a:pt x="1094" y="3"/>
                  </a:lnTo>
                  <a:lnTo>
                    <a:pt x="1152" y="65"/>
                  </a:lnTo>
                  <a:lnTo>
                    <a:pt x="1169" y="118"/>
                  </a:lnTo>
                  <a:lnTo>
                    <a:pt x="1209" y="138"/>
                  </a:lnTo>
                  <a:lnTo>
                    <a:pt x="1227" y="16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2" name="Rectangle 321"/>
            <p:cNvSpPr>
              <a:spLocks noChangeArrowheads="1"/>
            </p:cNvSpPr>
            <p:nvPr/>
          </p:nvSpPr>
          <p:spPr bwMode="auto">
            <a:xfrm>
              <a:off x="4170325" y="4713943"/>
              <a:ext cx="1588" cy="1587"/>
            </a:xfrm>
            <a:prstGeom prst="rect">
              <a:avLst/>
            </a:prstGeom>
            <a:solidFill>
              <a:srgbClr val="D9D9D9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3" name="Freeform 322"/>
            <p:cNvSpPr>
              <a:spLocks/>
            </p:cNvSpPr>
            <p:nvPr/>
          </p:nvSpPr>
          <p:spPr bwMode="auto">
            <a:xfrm>
              <a:off x="4006813" y="4574243"/>
              <a:ext cx="180975" cy="234950"/>
            </a:xfrm>
            <a:custGeom>
              <a:avLst/>
              <a:gdLst/>
              <a:ahLst/>
              <a:cxnLst>
                <a:cxn ang="0">
                  <a:pos x="101" y="41"/>
                </a:cxn>
                <a:cxn ang="0">
                  <a:pos x="95" y="39"/>
                </a:cxn>
                <a:cxn ang="0">
                  <a:pos x="95" y="32"/>
                </a:cxn>
                <a:cxn ang="0">
                  <a:pos x="86" y="32"/>
                </a:cxn>
                <a:cxn ang="0">
                  <a:pos x="82" y="7"/>
                </a:cxn>
                <a:cxn ang="0">
                  <a:pos x="71" y="0"/>
                </a:cxn>
                <a:cxn ang="0">
                  <a:pos x="54" y="0"/>
                </a:cxn>
                <a:cxn ang="0">
                  <a:pos x="43" y="5"/>
                </a:cxn>
                <a:cxn ang="0">
                  <a:pos x="50" y="20"/>
                </a:cxn>
                <a:cxn ang="0">
                  <a:pos x="30" y="22"/>
                </a:cxn>
                <a:cxn ang="0">
                  <a:pos x="24" y="28"/>
                </a:cxn>
                <a:cxn ang="0">
                  <a:pos x="30" y="41"/>
                </a:cxn>
                <a:cxn ang="0">
                  <a:pos x="18" y="47"/>
                </a:cxn>
                <a:cxn ang="0">
                  <a:pos x="20" y="71"/>
                </a:cxn>
                <a:cxn ang="0">
                  <a:pos x="11" y="77"/>
                </a:cxn>
                <a:cxn ang="0">
                  <a:pos x="7" y="88"/>
                </a:cxn>
                <a:cxn ang="0">
                  <a:pos x="0" y="97"/>
                </a:cxn>
                <a:cxn ang="0">
                  <a:pos x="0" y="97"/>
                </a:cxn>
                <a:cxn ang="0">
                  <a:pos x="11" y="103"/>
                </a:cxn>
                <a:cxn ang="0">
                  <a:pos x="24" y="105"/>
                </a:cxn>
                <a:cxn ang="0">
                  <a:pos x="35" y="123"/>
                </a:cxn>
                <a:cxn ang="0">
                  <a:pos x="48" y="138"/>
                </a:cxn>
                <a:cxn ang="0">
                  <a:pos x="65" y="148"/>
                </a:cxn>
                <a:cxn ang="0">
                  <a:pos x="65" y="120"/>
                </a:cxn>
                <a:cxn ang="0">
                  <a:pos x="71" y="103"/>
                </a:cxn>
                <a:cxn ang="0">
                  <a:pos x="82" y="86"/>
                </a:cxn>
                <a:cxn ang="0">
                  <a:pos x="88" y="90"/>
                </a:cxn>
                <a:cxn ang="0">
                  <a:pos x="101" y="88"/>
                </a:cxn>
                <a:cxn ang="0">
                  <a:pos x="103" y="88"/>
                </a:cxn>
                <a:cxn ang="0">
                  <a:pos x="103" y="88"/>
                </a:cxn>
                <a:cxn ang="0">
                  <a:pos x="114" y="65"/>
                </a:cxn>
                <a:cxn ang="0">
                  <a:pos x="101" y="41"/>
                </a:cxn>
              </a:cxnLst>
              <a:rect l="0" t="0" r="r" b="b"/>
              <a:pathLst>
                <a:path w="114" h="148">
                  <a:moveTo>
                    <a:pt x="101" y="41"/>
                  </a:moveTo>
                  <a:lnTo>
                    <a:pt x="95" y="39"/>
                  </a:lnTo>
                  <a:lnTo>
                    <a:pt x="95" y="32"/>
                  </a:lnTo>
                  <a:lnTo>
                    <a:pt x="86" y="32"/>
                  </a:lnTo>
                  <a:lnTo>
                    <a:pt x="82" y="7"/>
                  </a:lnTo>
                  <a:lnTo>
                    <a:pt x="71" y="0"/>
                  </a:lnTo>
                  <a:lnTo>
                    <a:pt x="54" y="0"/>
                  </a:lnTo>
                  <a:lnTo>
                    <a:pt x="43" y="5"/>
                  </a:lnTo>
                  <a:lnTo>
                    <a:pt x="50" y="20"/>
                  </a:lnTo>
                  <a:lnTo>
                    <a:pt x="30" y="22"/>
                  </a:lnTo>
                  <a:lnTo>
                    <a:pt x="24" y="28"/>
                  </a:lnTo>
                  <a:lnTo>
                    <a:pt x="30" y="41"/>
                  </a:lnTo>
                  <a:lnTo>
                    <a:pt x="18" y="47"/>
                  </a:lnTo>
                  <a:lnTo>
                    <a:pt x="20" y="71"/>
                  </a:lnTo>
                  <a:lnTo>
                    <a:pt x="11" y="77"/>
                  </a:lnTo>
                  <a:lnTo>
                    <a:pt x="7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1" y="103"/>
                  </a:lnTo>
                  <a:lnTo>
                    <a:pt x="24" y="105"/>
                  </a:lnTo>
                  <a:lnTo>
                    <a:pt x="35" y="123"/>
                  </a:lnTo>
                  <a:lnTo>
                    <a:pt x="48" y="138"/>
                  </a:lnTo>
                  <a:lnTo>
                    <a:pt x="65" y="148"/>
                  </a:lnTo>
                  <a:lnTo>
                    <a:pt x="65" y="120"/>
                  </a:lnTo>
                  <a:lnTo>
                    <a:pt x="71" y="103"/>
                  </a:lnTo>
                  <a:lnTo>
                    <a:pt x="82" y="86"/>
                  </a:lnTo>
                  <a:lnTo>
                    <a:pt x="88" y="90"/>
                  </a:lnTo>
                  <a:lnTo>
                    <a:pt x="101" y="88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14" y="65"/>
                  </a:lnTo>
                  <a:lnTo>
                    <a:pt x="101" y="4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4" name="Freeform 323"/>
            <p:cNvSpPr>
              <a:spLocks/>
            </p:cNvSpPr>
            <p:nvPr/>
          </p:nvSpPr>
          <p:spPr bwMode="auto">
            <a:xfrm>
              <a:off x="4059200" y="4175780"/>
              <a:ext cx="425450" cy="579437"/>
            </a:xfrm>
            <a:custGeom>
              <a:avLst/>
              <a:gdLst/>
              <a:ahLst/>
              <a:cxnLst>
                <a:cxn ang="0">
                  <a:pos x="118" y="119"/>
                </a:cxn>
                <a:cxn ang="0">
                  <a:pos x="110" y="100"/>
                </a:cxn>
                <a:cxn ang="0">
                  <a:pos x="115" y="87"/>
                </a:cxn>
                <a:cxn ang="0">
                  <a:pos x="121" y="81"/>
                </a:cxn>
                <a:cxn ang="0">
                  <a:pos x="108" y="72"/>
                </a:cxn>
                <a:cxn ang="0">
                  <a:pos x="99" y="76"/>
                </a:cxn>
                <a:cxn ang="0">
                  <a:pos x="78" y="68"/>
                </a:cxn>
                <a:cxn ang="0">
                  <a:pos x="69" y="39"/>
                </a:cxn>
                <a:cxn ang="0">
                  <a:pos x="63" y="25"/>
                </a:cxn>
                <a:cxn ang="0">
                  <a:pos x="44" y="9"/>
                </a:cxn>
                <a:cxn ang="0">
                  <a:pos x="35" y="4"/>
                </a:cxn>
                <a:cxn ang="0">
                  <a:pos x="21" y="1"/>
                </a:cxn>
                <a:cxn ang="0">
                  <a:pos x="0" y="12"/>
                </a:cxn>
                <a:cxn ang="0">
                  <a:pos x="5" y="28"/>
                </a:cxn>
                <a:cxn ang="0">
                  <a:pos x="8" y="38"/>
                </a:cxn>
                <a:cxn ang="0">
                  <a:pos x="23" y="47"/>
                </a:cxn>
                <a:cxn ang="0">
                  <a:pos x="12" y="57"/>
                </a:cxn>
                <a:cxn ang="0">
                  <a:pos x="18" y="70"/>
                </a:cxn>
                <a:cxn ang="0">
                  <a:pos x="11" y="82"/>
                </a:cxn>
                <a:cxn ang="0">
                  <a:pos x="23" y="95"/>
                </a:cxn>
                <a:cxn ang="0">
                  <a:pos x="12" y="101"/>
                </a:cxn>
                <a:cxn ang="0">
                  <a:pos x="18" y="118"/>
                </a:cxn>
                <a:cxn ang="0">
                  <a:pos x="25" y="132"/>
                </a:cxn>
                <a:cxn ang="0">
                  <a:pos x="29" y="135"/>
                </a:cxn>
                <a:cxn ang="0">
                  <a:pos x="38" y="148"/>
                </a:cxn>
                <a:cxn ang="0">
                  <a:pos x="36" y="154"/>
                </a:cxn>
                <a:cxn ang="0">
                  <a:pos x="42" y="152"/>
                </a:cxn>
                <a:cxn ang="0">
                  <a:pos x="48" y="149"/>
                </a:cxn>
                <a:cxn ang="0">
                  <a:pos x="51" y="146"/>
                </a:cxn>
                <a:cxn ang="0">
                  <a:pos x="57" y="143"/>
                </a:cxn>
                <a:cxn ang="0">
                  <a:pos x="57" y="133"/>
                </a:cxn>
                <a:cxn ang="0">
                  <a:pos x="64" y="136"/>
                </a:cxn>
                <a:cxn ang="0">
                  <a:pos x="69" y="138"/>
                </a:cxn>
                <a:cxn ang="0">
                  <a:pos x="74" y="143"/>
                </a:cxn>
                <a:cxn ang="0">
                  <a:pos x="76" y="148"/>
                </a:cxn>
                <a:cxn ang="0">
                  <a:pos x="82" y="150"/>
                </a:cxn>
                <a:cxn ang="0">
                  <a:pos x="85" y="154"/>
                </a:cxn>
                <a:cxn ang="0">
                  <a:pos x="89" y="158"/>
                </a:cxn>
                <a:cxn ang="0">
                  <a:pos x="92" y="163"/>
                </a:cxn>
                <a:cxn ang="0">
                  <a:pos x="92" y="168"/>
                </a:cxn>
                <a:cxn ang="0">
                  <a:pos x="89" y="170"/>
                </a:cxn>
                <a:cxn ang="0">
                  <a:pos x="111" y="170"/>
                </a:cxn>
                <a:cxn ang="0">
                  <a:pos x="123" y="143"/>
                </a:cxn>
                <a:cxn ang="0">
                  <a:pos x="125" y="126"/>
                </a:cxn>
              </a:cxnLst>
              <a:rect l="0" t="0" r="r" b="b"/>
              <a:pathLst>
                <a:path w="125" h="170">
                  <a:moveTo>
                    <a:pt x="125" y="126"/>
                  </a:moveTo>
                  <a:cubicBezTo>
                    <a:pt x="118" y="119"/>
                    <a:pt x="118" y="119"/>
                    <a:pt x="118" y="119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23" y="120"/>
                    <a:pt x="23" y="120"/>
                    <a:pt x="23" y="120"/>
                  </a:cubicBezTo>
                  <a:cubicBezTo>
                    <a:pt x="25" y="132"/>
                    <a:pt x="25" y="132"/>
                    <a:pt x="25" y="132"/>
                  </a:cubicBezTo>
                  <a:cubicBezTo>
                    <a:pt x="29" y="132"/>
                    <a:pt x="29" y="132"/>
                    <a:pt x="29" y="132"/>
                  </a:cubicBezTo>
                  <a:cubicBezTo>
                    <a:pt x="29" y="135"/>
                    <a:pt x="29" y="135"/>
                    <a:pt x="29" y="135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2" y="152"/>
                    <a:pt x="42" y="152"/>
                    <a:pt x="42" y="152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1" y="146"/>
                    <a:pt x="51" y="146"/>
                    <a:pt x="51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7" y="143"/>
                    <a:pt x="57" y="143"/>
                    <a:pt x="57" y="143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4" y="143"/>
                    <a:pt x="74" y="143"/>
                    <a:pt x="74" y="143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6" y="145"/>
                    <a:pt x="75" y="147"/>
                    <a:pt x="76" y="148"/>
                  </a:cubicBezTo>
                  <a:cubicBezTo>
                    <a:pt x="76" y="149"/>
                    <a:pt x="78" y="149"/>
                    <a:pt x="78" y="149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2" y="165"/>
                    <a:pt x="92" y="165"/>
                    <a:pt x="92" y="165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70"/>
                    <a:pt x="89" y="170"/>
                    <a:pt x="89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5" y="143"/>
                    <a:pt x="115" y="143"/>
                    <a:pt x="115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5" y="137"/>
                    <a:pt x="125" y="137"/>
                    <a:pt x="125" y="137"/>
                  </a:cubicBezTo>
                  <a:lnTo>
                    <a:pt x="125" y="1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5" name="Freeform 324"/>
            <p:cNvSpPr>
              <a:spLocks/>
            </p:cNvSpPr>
            <p:nvPr/>
          </p:nvSpPr>
          <p:spPr bwMode="auto">
            <a:xfrm>
              <a:off x="4170325" y="4629805"/>
              <a:ext cx="201613" cy="196850"/>
            </a:xfrm>
            <a:custGeom>
              <a:avLst/>
              <a:gdLst/>
              <a:ahLst/>
              <a:cxnLst>
                <a:cxn ang="0">
                  <a:pos x="59" y="35"/>
                </a:cxn>
                <a:cxn ang="0">
                  <a:pos x="59" y="32"/>
                </a:cxn>
                <a:cxn ang="0">
                  <a:pos x="59" y="30"/>
                </a:cxn>
                <a:cxn ang="0">
                  <a:pos x="59" y="28"/>
                </a:cxn>
                <a:cxn ang="0">
                  <a:pos x="56" y="25"/>
                </a:cxn>
                <a:cxn ang="0">
                  <a:pos x="53" y="25"/>
                </a:cxn>
                <a:cxn ang="0">
                  <a:pos x="52" y="21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6"/>
                </a:cxn>
                <a:cxn ang="0">
                  <a:pos x="43" y="15"/>
                </a:cxn>
                <a:cxn ang="0">
                  <a:pos x="43" y="12"/>
                </a:cxn>
                <a:cxn ang="0">
                  <a:pos x="41" y="10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5" y="3"/>
                </a:cxn>
                <a:cxn ang="0">
                  <a:pos x="31" y="3"/>
                </a:cxn>
                <a:cxn ang="0">
                  <a:pos x="29" y="0"/>
                </a:cxn>
                <a:cxn ang="0">
                  <a:pos x="24" y="0"/>
                </a:cxn>
                <a:cxn ang="0">
                  <a:pos x="24" y="5"/>
                </a:cxn>
                <a:cxn ang="0">
                  <a:pos x="24" y="10"/>
                </a:cxn>
                <a:cxn ang="0">
                  <a:pos x="21" y="13"/>
                </a:cxn>
                <a:cxn ang="0">
                  <a:pos x="18" y="13"/>
                </a:cxn>
                <a:cxn ang="0">
                  <a:pos x="18" y="16"/>
                </a:cxn>
                <a:cxn ang="0">
                  <a:pos x="15" y="16"/>
                </a:cxn>
                <a:cxn ang="0">
                  <a:pos x="14" y="20"/>
                </a:cxn>
                <a:cxn ang="0">
                  <a:pos x="9" y="19"/>
                </a:cxn>
                <a:cxn ang="0">
                  <a:pos x="9" y="21"/>
                </a:cxn>
                <a:cxn ang="0">
                  <a:pos x="3" y="21"/>
                </a:cxn>
                <a:cxn ang="0">
                  <a:pos x="0" y="25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11" y="40"/>
                </a:cxn>
                <a:cxn ang="0">
                  <a:pos x="17" y="41"/>
                </a:cxn>
                <a:cxn ang="0">
                  <a:pos x="19" y="48"/>
                </a:cxn>
                <a:cxn ang="0">
                  <a:pos x="15" y="52"/>
                </a:cxn>
                <a:cxn ang="0">
                  <a:pos x="22" y="55"/>
                </a:cxn>
                <a:cxn ang="0">
                  <a:pos x="22" y="58"/>
                </a:cxn>
                <a:cxn ang="0">
                  <a:pos x="28" y="54"/>
                </a:cxn>
                <a:cxn ang="0">
                  <a:pos x="30" y="45"/>
                </a:cxn>
                <a:cxn ang="0">
                  <a:pos x="35" y="42"/>
                </a:cxn>
                <a:cxn ang="0">
                  <a:pos x="38" y="44"/>
                </a:cxn>
                <a:cxn ang="0">
                  <a:pos x="45" y="40"/>
                </a:cxn>
                <a:cxn ang="0">
                  <a:pos x="56" y="37"/>
                </a:cxn>
                <a:cxn ang="0">
                  <a:pos x="55" y="35"/>
                </a:cxn>
                <a:cxn ang="0">
                  <a:pos x="59" y="35"/>
                </a:cxn>
              </a:cxnLst>
              <a:rect l="0" t="0" r="r" b="b"/>
              <a:pathLst>
                <a:path w="59" h="58">
                  <a:moveTo>
                    <a:pt x="59" y="35"/>
                  </a:moveTo>
                  <a:cubicBezTo>
                    <a:pt x="59" y="32"/>
                    <a:pt x="59" y="32"/>
                    <a:pt x="59" y="32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3" y="16"/>
                    <a:pt x="43" y="15"/>
                  </a:cubicBezTo>
                  <a:cubicBezTo>
                    <a:pt x="42" y="14"/>
                    <a:pt x="43" y="12"/>
                    <a:pt x="43" y="12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5"/>
                    <a:pt x="55" y="35"/>
                    <a:pt x="55" y="35"/>
                  </a:cubicBezTo>
                  <a:lnTo>
                    <a:pt x="59" y="3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6" name="Freeform 325"/>
            <p:cNvSpPr>
              <a:spLocks/>
            </p:cNvSpPr>
            <p:nvPr/>
          </p:nvSpPr>
          <p:spPr bwMode="auto">
            <a:xfrm>
              <a:off x="5624475" y="5558493"/>
              <a:ext cx="311150" cy="184150"/>
            </a:xfrm>
            <a:custGeom>
              <a:avLst/>
              <a:gdLst/>
              <a:ahLst/>
              <a:cxnLst>
                <a:cxn ang="0">
                  <a:pos x="1" y="29"/>
                </a:cxn>
                <a:cxn ang="0">
                  <a:pos x="10" y="27"/>
                </a:cxn>
                <a:cxn ang="0">
                  <a:pos x="22" y="26"/>
                </a:cxn>
                <a:cxn ang="0">
                  <a:pos x="27" y="15"/>
                </a:cxn>
                <a:cxn ang="0">
                  <a:pos x="59" y="14"/>
                </a:cxn>
                <a:cxn ang="0">
                  <a:pos x="76" y="7"/>
                </a:cxn>
                <a:cxn ang="0">
                  <a:pos x="83" y="3"/>
                </a:cxn>
                <a:cxn ang="0">
                  <a:pos x="90" y="1"/>
                </a:cxn>
                <a:cxn ang="0">
                  <a:pos x="85" y="5"/>
                </a:cxn>
                <a:cxn ang="0">
                  <a:pos x="78" y="11"/>
                </a:cxn>
                <a:cxn ang="0">
                  <a:pos x="71" y="16"/>
                </a:cxn>
                <a:cxn ang="0">
                  <a:pos x="66" y="27"/>
                </a:cxn>
                <a:cxn ang="0">
                  <a:pos x="68" y="30"/>
                </a:cxn>
                <a:cxn ang="0">
                  <a:pos x="71" y="35"/>
                </a:cxn>
                <a:cxn ang="0">
                  <a:pos x="64" y="35"/>
                </a:cxn>
                <a:cxn ang="0">
                  <a:pos x="53" y="41"/>
                </a:cxn>
                <a:cxn ang="0">
                  <a:pos x="47" y="44"/>
                </a:cxn>
                <a:cxn ang="0">
                  <a:pos x="42" y="46"/>
                </a:cxn>
                <a:cxn ang="0">
                  <a:pos x="40" y="46"/>
                </a:cxn>
                <a:cxn ang="0">
                  <a:pos x="39" y="48"/>
                </a:cxn>
                <a:cxn ang="0">
                  <a:pos x="29" y="53"/>
                </a:cxn>
                <a:cxn ang="0">
                  <a:pos x="27" y="54"/>
                </a:cxn>
                <a:cxn ang="0">
                  <a:pos x="17" y="50"/>
                </a:cxn>
                <a:cxn ang="0">
                  <a:pos x="13" y="48"/>
                </a:cxn>
                <a:cxn ang="0">
                  <a:pos x="4" y="39"/>
                </a:cxn>
                <a:cxn ang="0">
                  <a:pos x="3" y="40"/>
                </a:cxn>
                <a:cxn ang="0">
                  <a:pos x="3" y="38"/>
                </a:cxn>
                <a:cxn ang="0">
                  <a:pos x="2" y="38"/>
                </a:cxn>
                <a:cxn ang="0">
                  <a:pos x="3" y="37"/>
                </a:cxn>
                <a:cxn ang="0">
                  <a:pos x="2" y="36"/>
                </a:cxn>
                <a:cxn ang="0">
                  <a:pos x="2" y="35"/>
                </a:cxn>
                <a:cxn ang="0">
                  <a:pos x="2" y="34"/>
                </a:cxn>
                <a:cxn ang="0">
                  <a:pos x="1" y="32"/>
                </a:cxn>
                <a:cxn ang="0">
                  <a:pos x="1" y="32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1" y="29"/>
                </a:cxn>
              </a:cxnLst>
              <a:rect l="0" t="0" r="r" b="b"/>
              <a:pathLst>
                <a:path w="91" h="54">
                  <a:moveTo>
                    <a:pt x="1" y="29"/>
                  </a:moveTo>
                  <a:cubicBezTo>
                    <a:pt x="1" y="29"/>
                    <a:pt x="6" y="36"/>
                    <a:pt x="10" y="27"/>
                  </a:cubicBezTo>
                  <a:cubicBezTo>
                    <a:pt x="14" y="21"/>
                    <a:pt x="22" y="26"/>
                    <a:pt x="22" y="26"/>
                  </a:cubicBezTo>
                  <a:cubicBezTo>
                    <a:pt x="22" y="26"/>
                    <a:pt x="27" y="29"/>
                    <a:pt x="27" y="15"/>
                  </a:cubicBezTo>
                  <a:cubicBezTo>
                    <a:pt x="44" y="21"/>
                    <a:pt x="57" y="16"/>
                    <a:pt x="59" y="14"/>
                  </a:cubicBezTo>
                  <a:cubicBezTo>
                    <a:pt x="67" y="14"/>
                    <a:pt x="75" y="9"/>
                    <a:pt x="76" y="7"/>
                  </a:cubicBezTo>
                  <a:cubicBezTo>
                    <a:pt x="80" y="6"/>
                    <a:pt x="82" y="5"/>
                    <a:pt x="83" y="3"/>
                  </a:cubicBezTo>
                  <a:cubicBezTo>
                    <a:pt x="85" y="3"/>
                    <a:pt x="89" y="1"/>
                    <a:pt x="90" y="1"/>
                  </a:cubicBezTo>
                  <a:cubicBezTo>
                    <a:pt x="91" y="0"/>
                    <a:pt x="86" y="4"/>
                    <a:pt x="85" y="5"/>
                  </a:cubicBezTo>
                  <a:cubicBezTo>
                    <a:pt x="84" y="6"/>
                    <a:pt x="80" y="8"/>
                    <a:pt x="78" y="11"/>
                  </a:cubicBezTo>
                  <a:cubicBezTo>
                    <a:pt x="76" y="11"/>
                    <a:pt x="72" y="14"/>
                    <a:pt x="71" y="16"/>
                  </a:cubicBezTo>
                  <a:cubicBezTo>
                    <a:pt x="68" y="17"/>
                    <a:pt x="61" y="20"/>
                    <a:pt x="66" y="27"/>
                  </a:cubicBezTo>
                  <a:cubicBezTo>
                    <a:pt x="71" y="34"/>
                    <a:pt x="68" y="30"/>
                    <a:pt x="68" y="30"/>
                  </a:cubicBezTo>
                  <a:cubicBezTo>
                    <a:pt x="68" y="30"/>
                    <a:pt x="71" y="33"/>
                    <a:pt x="71" y="35"/>
                  </a:cubicBezTo>
                  <a:cubicBezTo>
                    <a:pt x="70" y="34"/>
                    <a:pt x="65" y="33"/>
                    <a:pt x="64" y="35"/>
                  </a:cubicBezTo>
                  <a:cubicBezTo>
                    <a:pt x="63" y="37"/>
                    <a:pt x="55" y="28"/>
                    <a:pt x="53" y="41"/>
                  </a:cubicBezTo>
                  <a:cubicBezTo>
                    <a:pt x="50" y="42"/>
                    <a:pt x="48" y="44"/>
                    <a:pt x="47" y="44"/>
                  </a:cubicBezTo>
                  <a:cubicBezTo>
                    <a:pt x="45" y="45"/>
                    <a:pt x="42" y="46"/>
                    <a:pt x="42" y="46"/>
                  </a:cubicBezTo>
                  <a:cubicBezTo>
                    <a:pt x="42" y="46"/>
                    <a:pt x="40" y="46"/>
                    <a:pt x="40" y="46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39" y="48"/>
                    <a:pt x="31" y="44"/>
                    <a:pt x="29" y="53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6" y="46"/>
                    <a:pt x="17" y="50"/>
                  </a:cubicBezTo>
                  <a:cubicBezTo>
                    <a:pt x="15" y="50"/>
                    <a:pt x="13" y="48"/>
                    <a:pt x="13" y="48"/>
                  </a:cubicBezTo>
                  <a:cubicBezTo>
                    <a:pt x="13" y="48"/>
                    <a:pt x="7" y="48"/>
                    <a:pt x="4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3" y="38"/>
                    <a:pt x="3" y="37"/>
                  </a:cubicBezTo>
                  <a:cubicBezTo>
                    <a:pt x="3" y="36"/>
                    <a:pt x="2" y="36"/>
                    <a:pt x="2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0" y="30"/>
                    <a:pt x="1" y="29"/>
                  </a:cubicBez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7" name="Rectangle 3"/>
            <p:cNvSpPr>
              <a:spLocks noChangeArrowheads="1"/>
            </p:cNvSpPr>
            <p:nvPr/>
          </p:nvSpPr>
          <p:spPr bwMode="auto">
            <a:xfrm flipH="1">
              <a:off x="5402525" y="3468357"/>
              <a:ext cx="180000" cy="180000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en-US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8" name="ZoneTexte 677"/>
            <p:cNvSpPr txBox="1"/>
            <p:nvPr/>
          </p:nvSpPr>
          <p:spPr>
            <a:xfrm>
              <a:off x="5624475" y="3424371"/>
              <a:ext cx="146226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50" dirty="0" smtClean="0">
                  <a:solidFill>
                    <a:srgbClr val="000000"/>
                  </a:solidFill>
                  <a:latin typeface="Myriad Pro"/>
                </a:rPr>
                <a:t>EPEX SPOT markets</a:t>
              </a:r>
            </a:p>
          </p:txBody>
        </p:sp>
        <p:sp>
          <p:nvSpPr>
            <p:cNvPr id="679" name="Rectangle 3"/>
            <p:cNvSpPr>
              <a:spLocks noChangeArrowheads="1"/>
            </p:cNvSpPr>
            <p:nvPr/>
          </p:nvSpPr>
          <p:spPr bwMode="auto">
            <a:xfrm flipH="1">
              <a:off x="5402525" y="2877875"/>
              <a:ext cx="180000" cy="180000"/>
            </a:xfrm>
            <a:prstGeom prst="rect">
              <a:avLst/>
            </a:prstGeom>
            <a:solidFill>
              <a:srgbClr val="0A6482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80" name="ZoneTexte 679"/>
            <p:cNvSpPr txBox="1"/>
            <p:nvPr/>
          </p:nvSpPr>
          <p:spPr>
            <a:xfrm>
              <a:off x="5624475" y="2850259"/>
              <a:ext cx="103265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50" dirty="0" smtClean="0">
                  <a:solidFill>
                    <a:srgbClr val="000000"/>
                  </a:solidFill>
                  <a:latin typeface="Myriad Pro"/>
                </a:rPr>
                <a:t>DAM coupled </a:t>
              </a:r>
            </a:p>
          </p:txBody>
        </p:sp>
        <p:sp>
          <p:nvSpPr>
            <p:cNvPr id="681" name="Rectangle 2" descr="Diagonales larges vers le haut"/>
            <p:cNvSpPr>
              <a:spLocks noChangeArrowheads="1"/>
            </p:cNvSpPr>
            <p:nvPr/>
          </p:nvSpPr>
          <p:spPr bwMode="auto">
            <a:xfrm>
              <a:off x="5402525" y="3173116"/>
              <a:ext cx="180000" cy="180000"/>
            </a:xfrm>
            <a:prstGeom prst="rect">
              <a:avLst/>
            </a:prstGeom>
            <a:pattFill prst="wdUpDiag">
              <a:fgClr>
                <a:srgbClr val="F8BC7F"/>
              </a:fgClr>
              <a:bgClr>
                <a:srgbClr val="4D4D4D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82" name="ZoneTexte 681"/>
            <p:cNvSpPr txBox="1"/>
            <p:nvPr/>
          </p:nvSpPr>
          <p:spPr>
            <a:xfrm>
              <a:off x="5624475" y="3126084"/>
              <a:ext cx="225414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50" dirty="0" smtClean="0">
                  <a:solidFill>
                    <a:srgbClr val="000000"/>
                  </a:solidFill>
                  <a:latin typeface="Myriad Pro"/>
                </a:rPr>
                <a:t>DAM operated &amp; coupled by EPEX</a:t>
              </a:r>
            </a:p>
          </p:txBody>
        </p:sp>
        <p:sp>
          <p:nvSpPr>
            <p:cNvPr id="683" name="Rectangle 3"/>
            <p:cNvSpPr>
              <a:spLocks noChangeArrowheads="1"/>
            </p:cNvSpPr>
            <p:nvPr/>
          </p:nvSpPr>
          <p:spPr bwMode="auto">
            <a:xfrm flipH="1">
              <a:off x="5402525" y="3745982"/>
              <a:ext cx="180000" cy="180000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en-US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84" name="ZoneTexte 683"/>
            <p:cNvSpPr txBox="1"/>
            <p:nvPr/>
          </p:nvSpPr>
          <p:spPr>
            <a:xfrm>
              <a:off x="5624475" y="3714274"/>
              <a:ext cx="176522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50" dirty="0" smtClean="0">
                  <a:solidFill>
                    <a:srgbClr val="000000"/>
                  </a:solidFill>
                  <a:latin typeface="Myriad Pro"/>
                </a:rPr>
                <a:t>PX/MO project in progress</a:t>
              </a:r>
            </a:p>
          </p:txBody>
        </p:sp>
        <p:pic>
          <p:nvPicPr>
            <p:cNvPr id="685" name="Picture 2" descr="drapeau de la Serbi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45851" y="4437423"/>
              <a:ext cx="248621" cy="165747"/>
            </a:xfrm>
            <a:prstGeom prst="rect">
              <a:avLst/>
            </a:prstGeom>
            <a:noFill/>
          </p:spPr>
        </p:pic>
        <p:sp>
          <p:nvSpPr>
            <p:cNvPr id="686" name="Rectangle 3"/>
            <p:cNvSpPr>
              <a:spLocks noChangeArrowheads="1"/>
            </p:cNvSpPr>
            <p:nvPr/>
          </p:nvSpPr>
          <p:spPr bwMode="auto">
            <a:xfrm flipH="1">
              <a:off x="5403999" y="4022674"/>
              <a:ext cx="180000" cy="18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87" name="ZoneTexte 686"/>
            <p:cNvSpPr txBox="1"/>
            <p:nvPr/>
          </p:nvSpPr>
          <p:spPr>
            <a:xfrm>
              <a:off x="5617071" y="3990966"/>
              <a:ext cx="75373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50" dirty="0" smtClean="0">
                  <a:solidFill>
                    <a:srgbClr val="000000"/>
                  </a:solidFill>
                  <a:latin typeface="Myriad Pro"/>
                </a:rPr>
                <a:t>OTC only</a:t>
              </a:r>
            </a:p>
          </p:txBody>
        </p:sp>
      </p:grpSp>
      <p:grpSp>
        <p:nvGrpSpPr>
          <p:cNvPr id="3" name="Groupe 687"/>
          <p:cNvGrpSpPr/>
          <p:nvPr/>
        </p:nvGrpSpPr>
        <p:grpSpPr>
          <a:xfrm>
            <a:off x="483641" y="3930008"/>
            <a:ext cx="3208337" cy="2777364"/>
            <a:chOff x="877850" y="494368"/>
            <a:chExt cx="6099175" cy="5313362"/>
          </a:xfrm>
        </p:grpSpPr>
        <p:sp>
          <p:nvSpPr>
            <p:cNvPr id="689" name="AutoShape 3"/>
            <p:cNvSpPr>
              <a:spLocks noChangeAspect="1" noChangeArrowheads="1" noTextEdit="1"/>
            </p:cNvSpPr>
            <p:nvPr/>
          </p:nvSpPr>
          <p:spPr bwMode="auto">
            <a:xfrm>
              <a:off x="877850" y="494368"/>
              <a:ext cx="6099175" cy="5313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0" name="Freeform 5"/>
            <p:cNvSpPr>
              <a:spLocks/>
            </p:cNvSpPr>
            <p:nvPr/>
          </p:nvSpPr>
          <p:spPr bwMode="auto">
            <a:xfrm>
              <a:off x="4259225" y="575330"/>
              <a:ext cx="65088" cy="47625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34" y="0"/>
                </a:cxn>
                <a:cxn ang="0">
                  <a:pos x="41" y="13"/>
                </a:cxn>
                <a:cxn ang="0">
                  <a:pos x="26" y="30"/>
                </a:cxn>
                <a:cxn ang="0">
                  <a:pos x="2" y="24"/>
                </a:cxn>
                <a:cxn ang="0">
                  <a:pos x="0" y="13"/>
                </a:cxn>
                <a:cxn ang="0">
                  <a:pos x="15" y="7"/>
                </a:cxn>
              </a:cxnLst>
              <a:rect l="0" t="0" r="r" b="b"/>
              <a:pathLst>
                <a:path w="41" h="30">
                  <a:moveTo>
                    <a:pt x="15" y="7"/>
                  </a:moveTo>
                  <a:lnTo>
                    <a:pt x="34" y="0"/>
                  </a:lnTo>
                  <a:lnTo>
                    <a:pt x="41" y="13"/>
                  </a:lnTo>
                  <a:lnTo>
                    <a:pt x="26" y="30"/>
                  </a:lnTo>
                  <a:lnTo>
                    <a:pt x="2" y="24"/>
                  </a:lnTo>
                  <a:lnTo>
                    <a:pt x="0" y="13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1" name="Freeform 6"/>
            <p:cNvSpPr>
              <a:spLocks/>
            </p:cNvSpPr>
            <p:nvPr/>
          </p:nvSpPr>
          <p:spPr bwMode="auto">
            <a:xfrm>
              <a:off x="4259225" y="575330"/>
              <a:ext cx="65088" cy="47625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34" y="0"/>
                </a:cxn>
                <a:cxn ang="0">
                  <a:pos x="41" y="13"/>
                </a:cxn>
                <a:cxn ang="0">
                  <a:pos x="26" y="30"/>
                </a:cxn>
                <a:cxn ang="0">
                  <a:pos x="2" y="24"/>
                </a:cxn>
                <a:cxn ang="0">
                  <a:pos x="0" y="13"/>
                </a:cxn>
                <a:cxn ang="0">
                  <a:pos x="15" y="7"/>
                </a:cxn>
              </a:cxnLst>
              <a:rect l="0" t="0" r="r" b="b"/>
              <a:pathLst>
                <a:path w="41" h="30">
                  <a:moveTo>
                    <a:pt x="15" y="7"/>
                  </a:moveTo>
                  <a:lnTo>
                    <a:pt x="34" y="0"/>
                  </a:lnTo>
                  <a:lnTo>
                    <a:pt x="41" y="13"/>
                  </a:lnTo>
                  <a:lnTo>
                    <a:pt x="26" y="30"/>
                  </a:lnTo>
                  <a:lnTo>
                    <a:pt x="2" y="24"/>
                  </a:lnTo>
                  <a:lnTo>
                    <a:pt x="0" y="13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2" name="Freeform 7"/>
            <p:cNvSpPr>
              <a:spLocks/>
            </p:cNvSpPr>
            <p:nvPr/>
          </p:nvSpPr>
          <p:spPr bwMode="auto">
            <a:xfrm>
              <a:off x="4136988" y="646768"/>
              <a:ext cx="41275" cy="3810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6" y="13"/>
                </a:cxn>
                <a:cxn ang="0">
                  <a:pos x="24" y="20"/>
                </a:cxn>
                <a:cxn ang="0">
                  <a:pos x="15" y="24"/>
                </a:cxn>
                <a:cxn ang="0">
                  <a:pos x="0" y="7"/>
                </a:cxn>
                <a:cxn ang="0">
                  <a:pos x="11" y="0"/>
                </a:cxn>
              </a:cxnLst>
              <a:rect l="0" t="0" r="r" b="b"/>
              <a:pathLst>
                <a:path w="26" h="24">
                  <a:moveTo>
                    <a:pt x="11" y="0"/>
                  </a:moveTo>
                  <a:lnTo>
                    <a:pt x="26" y="13"/>
                  </a:lnTo>
                  <a:lnTo>
                    <a:pt x="24" y="20"/>
                  </a:lnTo>
                  <a:lnTo>
                    <a:pt x="15" y="24"/>
                  </a:lnTo>
                  <a:lnTo>
                    <a:pt x="0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3" name="Freeform 8"/>
            <p:cNvSpPr>
              <a:spLocks/>
            </p:cNvSpPr>
            <p:nvPr/>
          </p:nvSpPr>
          <p:spPr bwMode="auto">
            <a:xfrm>
              <a:off x="4136988" y="646768"/>
              <a:ext cx="41275" cy="3810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6" y="13"/>
                </a:cxn>
                <a:cxn ang="0">
                  <a:pos x="24" y="20"/>
                </a:cxn>
                <a:cxn ang="0">
                  <a:pos x="15" y="24"/>
                </a:cxn>
                <a:cxn ang="0">
                  <a:pos x="0" y="7"/>
                </a:cxn>
                <a:cxn ang="0">
                  <a:pos x="11" y="0"/>
                </a:cxn>
              </a:cxnLst>
              <a:rect l="0" t="0" r="r" b="b"/>
              <a:pathLst>
                <a:path w="26" h="24">
                  <a:moveTo>
                    <a:pt x="11" y="0"/>
                  </a:moveTo>
                  <a:lnTo>
                    <a:pt x="26" y="13"/>
                  </a:lnTo>
                  <a:lnTo>
                    <a:pt x="24" y="20"/>
                  </a:lnTo>
                  <a:lnTo>
                    <a:pt x="15" y="24"/>
                  </a:lnTo>
                  <a:lnTo>
                    <a:pt x="0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4" name="Freeform 9"/>
            <p:cNvSpPr>
              <a:spLocks/>
            </p:cNvSpPr>
            <p:nvPr/>
          </p:nvSpPr>
          <p:spPr bwMode="auto">
            <a:xfrm>
              <a:off x="4333838" y="521355"/>
              <a:ext cx="31750" cy="3492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0" y="9"/>
                </a:cxn>
                <a:cxn ang="0">
                  <a:pos x="17" y="19"/>
                </a:cxn>
                <a:cxn ang="0">
                  <a:pos x="5" y="22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20" h="22">
                  <a:moveTo>
                    <a:pt x="9" y="0"/>
                  </a:moveTo>
                  <a:lnTo>
                    <a:pt x="20" y="9"/>
                  </a:lnTo>
                  <a:lnTo>
                    <a:pt x="17" y="19"/>
                  </a:lnTo>
                  <a:lnTo>
                    <a:pt x="5" y="22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5" name="Freeform 10"/>
            <p:cNvSpPr>
              <a:spLocks/>
            </p:cNvSpPr>
            <p:nvPr/>
          </p:nvSpPr>
          <p:spPr bwMode="auto">
            <a:xfrm>
              <a:off x="4333838" y="521355"/>
              <a:ext cx="31750" cy="3492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0" y="9"/>
                </a:cxn>
                <a:cxn ang="0">
                  <a:pos x="17" y="19"/>
                </a:cxn>
                <a:cxn ang="0">
                  <a:pos x="5" y="22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20" h="22">
                  <a:moveTo>
                    <a:pt x="9" y="0"/>
                  </a:moveTo>
                  <a:lnTo>
                    <a:pt x="20" y="9"/>
                  </a:lnTo>
                  <a:lnTo>
                    <a:pt x="17" y="19"/>
                  </a:lnTo>
                  <a:lnTo>
                    <a:pt x="5" y="22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6" name="Freeform 11"/>
            <p:cNvSpPr>
              <a:spLocks/>
            </p:cNvSpPr>
            <p:nvPr/>
          </p:nvSpPr>
          <p:spPr bwMode="auto">
            <a:xfrm>
              <a:off x="4419563" y="494368"/>
              <a:ext cx="38100" cy="2381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4" y="9"/>
                </a:cxn>
                <a:cxn ang="0">
                  <a:pos x="19" y="15"/>
                </a:cxn>
                <a:cxn ang="0">
                  <a:pos x="0" y="11"/>
                </a:cxn>
                <a:cxn ang="0">
                  <a:pos x="15" y="0"/>
                </a:cxn>
              </a:cxnLst>
              <a:rect l="0" t="0" r="r" b="b"/>
              <a:pathLst>
                <a:path w="24" h="15">
                  <a:moveTo>
                    <a:pt x="15" y="0"/>
                  </a:moveTo>
                  <a:lnTo>
                    <a:pt x="24" y="9"/>
                  </a:lnTo>
                  <a:lnTo>
                    <a:pt x="19" y="15"/>
                  </a:lnTo>
                  <a:lnTo>
                    <a:pt x="0" y="1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7" name="Freeform 12"/>
            <p:cNvSpPr>
              <a:spLocks/>
            </p:cNvSpPr>
            <p:nvPr/>
          </p:nvSpPr>
          <p:spPr bwMode="auto">
            <a:xfrm>
              <a:off x="4419563" y="494368"/>
              <a:ext cx="38100" cy="2381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4" y="9"/>
                </a:cxn>
                <a:cxn ang="0">
                  <a:pos x="19" y="15"/>
                </a:cxn>
                <a:cxn ang="0">
                  <a:pos x="0" y="11"/>
                </a:cxn>
                <a:cxn ang="0">
                  <a:pos x="15" y="0"/>
                </a:cxn>
              </a:cxnLst>
              <a:rect l="0" t="0" r="r" b="b"/>
              <a:pathLst>
                <a:path w="24" h="15">
                  <a:moveTo>
                    <a:pt x="15" y="0"/>
                  </a:moveTo>
                  <a:lnTo>
                    <a:pt x="24" y="9"/>
                  </a:lnTo>
                  <a:lnTo>
                    <a:pt x="19" y="15"/>
                  </a:lnTo>
                  <a:lnTo>
                    <a:pt x="0" y="1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8" name="Freeform 13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  <a:cxn ang="0">
                  <a:pos x="0" y="0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9" name="Freeform 14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0" name="Freeform 15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  <a:cxn ang="0">
                  <a:pos x="0" y="0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1" name="Freeform 16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2" name="Freeform 17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  <a:cxn ang="0">
                  <a:pos x="0" y="0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3" name="Freeform 18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4" name="Freeform 19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  <a:cxn ang="0">
                  <a:pos x="0" y="0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5" name="Freeform 20"/>
            <p:cNvSpPr>
              <a:spLocks/>
            </p:cNvSpPr>
            <p:nvPr/>
          </p:nvSpPr>
          <p:spPr bwMode="auto">
            <a:xfrm>
              <a:off x="1195350" y="5207655"/>
              <a:ext cx="3016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7"/>
                </a:cxn>
                <a:cxn ang="0">
                  <a:pos x="19" y="22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2" y="17"/>
                  </a:lnTo>
                  <a:lnTo>
                    <a:pt x="19" y="22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6" name="Line 21"/>
            <p:cNvSpPr>
              <a:spLocks noChangeShapeType="1"/>
            </p:cNvSpPr>
            <p:nvPr/>
          </p:nvSpPr>
          <p:spPr bwMode="auto">
            <a:xfrm>
              <a:off x="4119525" y="4574243"/>
              <a:ext cx="1588" cy="158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7" name="Line 22"/>
            <p:cNvSpPr>
              <a:spLocks noChangeShapeType="1"/>
            </p:cNvSpPr>
            <p:nvPr/>
          </p:nvSpPr>
          <p:spPr bwMode="auto">
            <a:xfrm>
              <a:off x="4119525" y="4574243"/>
              <a:ext cx="1588" cy="1587"/>
            </a:xfrm>
            <a:prstGeom prst="line">
              <a:avLst/>
            </a:pr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8" name="Freeform 23"/>
            <p:cNvSpPr>
              <a:spLocks/>
            </p:cNvSpPr>
            <p:nvPr/>
          </p:nvSpPr>
          <p:spPr bwMode="auto">
            <a:xfrm>
              <a:off x="1831938" y="2456518"/>
              <a:ext cx="207963" cy="179387"/>
            </a:xfrm>
            <a:custGeom>
              <a:avLst/>
              <a:gdLst/>
              <a:ahLst/>
              <a:cxnLst>
                <a:cxn ang="0">
                  <a:pos x="83" y="113"/>
                </a:cxn>
                <a:cxn ang="0">
                  <a:pos x="109" y="107"/>
                </a:cxn>
                <a:cxn ang="0">
                  <a:pos x="120" y="77"/>
                </a:cxn>
                <a:cxn ang="0">
                  <a:pos x="122" y="103"/>
                </a:cxn>
                <a:cxn ang="0">
                  <a:pos x="131" y="88"/>
                </a:cxn>
                <a:cxn ang="0">
                  <a:pos x="131" y="68"/>
                </a:cxn>
                <a:cxn ang="0">
                  <a:pos x="118" y="66"/>
                </a:cxn>
                <a:cxn ang="0">
                  <a:pos x="120" y="62"/>
                </a:cxn>
                <a:cxn ang="0">
                  <a:pos x="131" y="43"/>
                </a:cxn>
                <a:cxn ang="0">
                  <a:pos x="122" y="17"/>
                </a:cxn>
                <a:cxn ang="0">
                  <a:pos x="105" y="2"/>
                </a:cxn>
                <a:cxn ang="0">
                  <a:pos x="75" y="0"/>
                </a:cxn>
                <a:cxn ang="0">
                  <a:pos x="64" y="4"/>
                </a:cxn>
                <a:cxn ang="0">
                  <a:pos x="49" y="13"/>
                </a:cxn>
                <a:cxn ang="0">
                  <a:pos x="36" y="13"/>
                </a:cxn>
                <a:cxn ang="0">
                  <a:pos x="17" y="10"/>
                </a:cxn>
                <a:cxn ang="0">
                  <a:pos x="4" y="32"/>
                </a:cxn>
                <a:cxn ang="0">
                  <a:pos x="0" y="49"/>
                </a:cxn>
                <a:cxn ang="0">
                  <a:pos x="19" y="77"/>
                </a:cxn>
                <a:cxn ang="0">
                  <a:pos x="32" y="79"/>
                </a:cxn>
                <a:cxn ang="0">
                  <a:pos x="53" y="68"/>
                </a:cxn>
                <a:cxn ang="0">
                  <a:pos x="68" y="103"/>
                </a:cxn>
                <a:cxn ang="0">
                  <a:pos x="83" y="113"/>
                </a:cxn>
              </a:cxnLst>
              <a:rect l="0" t="0" r="r" b="b"/>
              <a:pathLst>
                <a:path w="131" h="113">
                  <a:moveTo>
                    <a:pt x="83" y="113"/>
                  </a:moveTo>
                  <a:lnTo>
                    <a:pt x="109" y="107"/>
                  </a:lnTo>
                  <a:lnTo>
                    <a:pt x="120" y="77"/>
                  </a:lnTo>
                  <a:lnTo>
                    <a:pt x="122" y="103"/>
                  </a:lnTo>
                  <a:lnTo>
                    <a:pt x="131" y="88"/>
                  </a:lnTo>
                  <a:lnTo>
                    <a:pt x="131" y="68"/>
                  </a:lnTo>
                  <a:lnTo>
                    <a:pt x="118" y="66"/>
                  </a:lnTo>
                  <a:lnTo>
                    <a:pt x="120" y="62"/>
                  </a:lnTo>
                  <a:lnTo>
                    <a:pt x="131" y="43"/>
                  </a:lnTo>
                  <a:lnTo>
                    <a:pt x="122" y="17"/>
                  </a:lnTo>
                  <a:lnTo>
                    <a:pt x="105" y="2"/>
                  </a:lnTo>
                  <a:lnTo>
                    <a:pt x="75" y="0"/>
                  </a:lnTo>
                  <a:lnTo>
                    <a:pt x="64" y="4"/>
                  </a:lnTo>
                  <a:lnTo>
                    <a:pt x="49" y="13"/>
                  </a:lnTo>
                  <a:lnTo>
                    <a:pt x="36" y="13"/>
                  </a:lnTo>
                  <a:lnTo>
                    <a:pt x="17" y="10"/>
                  </a:lnTo>
                  <a:lnTo>
                    <a:pt x="4" y="32"/>
                  </a:lnTo>
                  <a:lnTo>
                    <a:pt x="0" y="49"/>
                  </a:lnTo>
                  <a:lnTo>
                    <a:pt x="19" y="77"/>
                  </a:lnTo>
                  <a:lnTo>
                    <a:pt x="32" y="79"/>
                  </a:lnTo>
                  <a:lnTo>
                    <a:pt x="53" y="68"/>
                  </a:lnTo>
                  <a:lnTo>
                    <a:pt x="68" y="103"/>
                  </a:lnTo>
                  <a:lnTo>
                    <a:pt x="83" y="1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9" name="Freeform 24"/>
            <p:cNvSpPr>
              <a:spLocks/>
            </p:cNvSpPr>
            <p:nvPr/>
          </p:nvSpPr>
          <p:spPr bwMode="auto">
            <a:xfrm>
              <a:off x="1831938" y="2456518"/>
              <a:ext cx="207963" cy="179387"/>
            </a:xfrm>
            <a:custGeom>
              <a:avLst/>
              <a:gdLst/>
              <a:ahLst/>
              <a:cxnLst>
                <a:cxn ang="0">
                  <a:pos x="83" y="113"/>
                </a:cxn>
                <a:cxn ang="0">
                  <a:pos x="109" y="107"/>
                </a:cxn>
                <a:cxn ang="0">
                  <a:pos x="120" y="77"/>
                </a:cxn>
                <a:cxn ang="0">
                  <a:pos x="122" y="103"/>
                </a:cxn>
                <a:cxn ang="0">
                  <a:pos x="131" y="88"/>
                </a:cxn>
                <a:cxn ang="0">
                  <a:pos x="131" y="68"/>
                </a:cxn>
                <a:cxn ang="0">
                  <a:pos x="118" y="66"/>
                </a:cxn>
                <a:cxn ang="0">
                  <a:pos x="120" y="62"/>
                </a:cxn>
                <a:cxn ang="0">
                  <a:pos x="131" y="43"/>
                </a:cxn>
                <a:cxn ang="0">
                  <a:pos x="122" y="17"/>
                </a:cxn>
                <a:cxn ang="0">
                  <a:pos x="105" y="2"/>
                </a:cxn>
                <a:cxn ang="0">
                  <a:pos x="75" y="0"/>
                </a:cxn>
                <a:cxn ang="0">
                  <a:pos x="64" y="4"/>
                </a:cxn>
                <a:cxn ang="0">
                  <a:pos x="49" y="13"/>
                </a:cxn>
                <a:cxn ang="0">
                  <a:pos x="36" y="13"/>
                </a:cxn>
                <a:cxn ang="0">
                  <a:pos x="17" y="10"/>
                </a:cxn>
                <a:cxn ang="0">
                  <a:pos x="4" y="32"/>
                </a:cxn>
                <a:cxn ang="0">
                  <a:pos x="0" y="49"/>
                </a:cxn>
                <a:cxn ang="0">
                  <a:pos x="19" y="77"/>
                </a:cxn>
                <a:cxn ang="0">
                  <a:pos x="32" y="79"/>
                </a:cxn>
                <a:cxn ang="0">
                  <a:pos x="53" y="68"/>
                </a:cxn>
                <a:cxn ang="0">
                  <a:pos x="68" y="103"/>
                </a:cxn>
                <a:cxn ang="0">
                  <a:pos x="83" y="113"/>
                </a:cxn>
              </a:cxnLst>
              <a:rect l="0" t="0" r="r" b="b"/>
              <a:pathLst>
                <a:path w="131" h="113">
                  <a:moveTo>
                    <a:pt x="83" y="113"/>
                  </a:moveTo>
                  <a:lnTo>
                    <a:pt x="109" y="107"/>
                  </a:lnTo>
                  <a:lnTo>
                    <a:pt x="120" y="77"/>
                  </a:lnTo>
                  <a:lnTo>
                    <a:pt x="122" y="103"/>
                  </a:lnTo>
                  <a:lnTo>
                    <a:pt x="131" y="88"/>
                  </a:lnTo>
                  <a:lnTo>
                    <a:pt x="131" y="68"/>
                  </a:lnTo>
                  <a:lnTo>
                    <a:pt x="118" y="66"/>
                  </a:lnTo>
                  <a:lnTo>
                    <a:pt x="120" y="62"/>
                  </a:lnTo>
                  <a:lnTo>
                    <a:pt x="131" y="43"/>
                  </a:lnTo>
                  <a:lnTo>
                    <a:pt x="122" y="17"/>
                  </a:lnTo>
                  <a:lnTo>
                    <a:pt x="105" y="2"/>
                  </a:lnTo>
                  <a:lnTo>
                    <a:pt x="75" y="0"/>
                  </a:lnTo>
                  <a:lnTo>
                    <a:pt x="64" y="4"/>
                  </a:lnTo>
                  <a:lnTo>
                    <a:pt x="49" y="13"/>
                  </a:lnTo>
                  <a:lnTo>
                    <a:pt x="36" y="13"/>
                  </a:lnTo>
                  <a:lnTo>
                    <a:pt x="17" y="10"/>
                  </a:lnTo>
                  <a:lnTo>
                    <a:pt x="4" y="32"/>
                  </a:lnTo>
                  <a:lnTo>
                    <a:pt x="0" y="49"/>
                  </a:lnTo>
                  <a:lnTo>
                    <a:pt x="19" y="77"/>
                  </a:lnTo>
                  <a:lnTo>
                    <a:pt x="32" y="79"/>
                  </a:lnTo>
                  <a:lnTo>
                    <a:pt x="53" y="68"/>
                  </a:lnTo>
                  <a:lnTo>
                    <a:pt x="68" y="103"/>
                  </a:lnTo>
                  <a:lnTo>
                    <a:pt x="83" y="1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0" name="Freeform 25"/>
            <p:cNvSpPr>
              <a:spLocks/>
            </p:cNvSpPr>
            <p:nvPr/>
          </p:nvSpPr>
          <p:spPr bwMode="auto">
            <a:xfrm>
              <a:off x="3190838" y="2442230"/>
              <a:ext cx="261938" cy="412750"/>
            </a:xfrm>
            <a:custGeom>
              <a:avLst/>
              <a:gdLst/>
              <a:ahLst/>
              <a:cxnLst>
                <a:cxn ang="0">
                  <a:pos x="70" y="258"/>
                </a:cxn>
                <a:cxn ang="0">
                  <a:pos x="77" y="225"/>
                </a:cxn>
                <a:cxn ang="0">
                  <a:pos x="75" y="193"/>
                </a:cxn>
                <a:cxn ang="0">
                  <a:pos x="90" y="185"/>
                </a:cxn>
                <a:cxn ang="0">
                  <a:pos x="113" y="165"/>
                </a:cxn>
                <a:cxn ang="0">
                  <a:pos x="120" y="157"/>
                </a:cxn>
                <a:cxn ang="0">
                  <a:pos x="118" y="142"/>
                </a:cxn>
                <a:cxn ang="0">
                  <a:pos x="124" y="135"/>
                </a:cxn>
                <a:cxn ang="0">
                  <a:pos x="135" y="146"/>
                </a:cxn>
                <a:cxn ang="0">
                  <a:pos x="148" y="148"/>
                </a:cxn>
                <a:cxn ang="0">
                  <a:pos x="154" y="125"/>
                </a:cxn>
                <a:cxn ang="0">
                  <a:pos x="130" y="112"/>
                </a:cxn>
                <a:cxn ang="0">
                  <a:pos x="130" y="75"/>
                </a:cxn>
                <a:cxn ang="0">
                  <a:pos x="111" y="69"/>
                </a:cxn>
                <a:cxn ang="0">
                  <a:pos x="83" y="73"/>
                </a:cxn>
                <a:cxn ang="0">
                  <a:pos x="77" y="80"/>
                </a:cxn>
                <a:cxn ang="0">
                  <a:pos x="77" y="99"/>
                </a:cxn>
                <a:cxn ang="0">
                  <a:pos x="68" y="99"/>
                </a:cxn>
                <a:cxn ang="0">
                  <a:pos x="60" y="80"/>
                </a:cxn>
                <a:cxn ang="0">
                  <a:pos x="53" y="80"/>
                </a:cxn>
                <a:cxn ang="0">
                  <a:pos x="45" y="112"/>
                </a:cxn>
                <a:cxn ang="0">
                  <a:pos x="36" y="101"/>
                </a:cxn>
                <a:cxn ang="0">
                  <a:pos x="42" y="73"/>
                </a:cxn>
                <a:cxn ang="0">
                  <a:pos x="68" y="60"/>
                </a:cxn>
                <a:cxn ang="0">
                  <a:pos x="105" y="56"/>
                </a:cxn>
                <a:cxn ang="0">
                  <a:pos x="139" y="65"/>
                </a:cxn>
                <a:cxn ang="0">
                  <a:pos x="156" y="45"/>
                </a:cxn>
                <a:cxn ang="0">
                  <a:pos x="152" y="15"/>
                </a:cxn>
                <a:cxn ang="0">
                  <a:pos x="165" y="9"/>
                </a:cxn>
                <a:cxn ang="0">
                  <a:pos x="163" y="0"/>
                </a:cxn>
                <a:cxn ang="0">
                  <a:pos x="128" y="9"/>
                </a:cxn>
                <a:cxn ang="0">
                  <a:pos x="115" y="13"/>
                </a:cxn>
                <a:cxn ang="0">
                  <a:pos x="103" y="34"/>
                </a:cxn>
                <a:cxn ang="0">
                  <a:pos x="79" y="41"/>
                </a:cxn>
                <a:cxn ang="0">
                  <a:pos x="60" y="47"/>
                </a:cxn>
                <a:cxn ang="0">
                  <a:pos x="25" y="69"/>
                </a:cxn>
                <a:cxn ang="0">
                  <a:pos x="17" y="95"/>
                </a:cxn>
                <a:cxn ang="0">
                  <a:pos x="10" y="129"/>
                </a:cxn>
                <a:cxn ang="0">
                  <a:pos x="10" y="144"/>
                </a:cxn>
                <a:cxn ang="0">
                  <a:pos x="17" y="150"/>
                </a:cxn>
                <a:cxn ang="0">
                  <a:pos x="15" y="161"/>
                </a:cxn>
                <a:cxn ang="0">
                  <a:pos x="0" y="170"/>
                </a:cxn>
                <a:cxn ang="0">
                  <a:pos x="0" y="180"/>
                </a:cxn>
                <a:cxn ang="0">
                  <a:pos x="10" y="180"/>
                </a:cxn>
                <a:cxn ang="0">
                  <a:pos x="19" y="183"/>
                </a:cxn>
                <a:cxn ang="0">
                  <a:pos x="17" y="193"/>
                </a:cxn>
                <a:cxn ang="0">
                  <a:pos x="25" y="204"/>
                </a:cxn>
                <a:cxn ang="0">
                  <a:pos x="19" y="217"/>
                </a:cxn>
                <a:cxn ang="0">
                  <a:pos x="19" y="232"/>
                </a:cxn>
                <a:cxn ang="0">
                  <a:pos x="17" y="243"/>
                </a:cxn>
                <a:cxn ang="0">
                  <a:pos x="49" y="260"/>
                </a:cxn>
                <a:cxn ang="0">
                  <a:pos x="70" y="258"/>
                </a:cxn>
              </a:cxnLst>
              <a:rect l="0" t="0" r="r" b="b"/>
              <a:pathLst>
                <a:path w="165" h="260">
                  <a:moveTo>
                    <a:pt x="70" y="258"/>
                  </a:moveTo>
                  <a:lnTo>
                    <a:pt x="77" y="225"/>
                  </a:lnTo>
                  <a:lnTo>
                    <a:pt x="75" y="193"/>
                  </a:lnTo>
                  <a:lnTo>
                    <a:pt x="90" y="185"/>
                  </a:lnTo>
                  <a:lnTo>
                    <a:pt x="113" y="165"/>
                  </a:lnTo>
                  <a:lnTo>
                    <a:pt x="120" y="157"/>
                  </a:lnTo>
                  <a:lnTo>
                    <a:pt x="118" y="142"/>
                  </a:lnTo>
                  <a:lnTo>
                    <a:pt x="124" y="135"/>
                  </a:lnTo>
                  <a:lnTo>
                    <a:pt x="135" y="146"/>
                  </a:lnTo>
                  <a:lnTo>
                    <a:pt x="148" y="148"/>
                  </a:lnTo>
                  <a:lnTo>
                    <a:pt x="154" y="125"/>
                  </a:lnTo>
                  <a:lnTo>
                    <a:pt x="130" y="112"/>
                  </a:lnTo>
                  <a:lnTo>
                    <a:pt x="130" y="75"/>
                  </a:lnTo>
                  <a:lnTo>
                    <a:pt x="111" y="69"/>
                  </a:lnTo>
                  <a:lnTo>
                    <a:pt x="83" y="73"/>
                  </a:lnTo>
                  <a:lnTo>
                    <a:pt x="77" y="80"/>
                  </a:lnTo>
                  <a:lnTo>
                    <a:pt x="77" y="99"/>
                  </a:lnTo>
                  <a:lnTo>
                    <a:pt x="68" y="99"/>
                  </a:lnTo>
                  <a:lnTo>
                    <a:pt x="60" y="80"/>
                  </a:lnTo>
                  <a:lnTo>
                    <a:pt x="53" y="80"/>
                  </a:lnTo>
                  <a:lnTo>
                    <a:pt x="45" y="112"/>
                  </a:lnTo>
                  <a:lnTo>
                    <a:pt x="36" y="101"/>
                  </a:lnTo>
                  <a:lnTo>
                    <a:pt x="42" y="73"/>
                  </a:lnTo>
                  <a:lnTo>
                    <a:pt x="68" y="60"/>
                  </a:lnTo>
                  <a:lnTo>
                    <a:pt x="105" y="56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52" y="15"/>
                  </a:lnTo>
                  <a:lnTo>
                    <a:pt x="165" y="9"/>
                  </a:lnTo>
                  <a:lnTo>
                    <a:pt x="163" y="0"/>
                  </a:lnTo>
                  <a:lnTo>
                    <a:pt x="128" y="9"/>
                  </a:lnTo>
                  <a:lnTo>
                    <a:pt x="115" y="13"/>
                  </a:lnTo>
                  <a:lnTo>
                    <a:pt x="103" y="34"/>
                  </a:lnTo>
                  <a:lnTo>
                    <a:pt x="79" y="41"/>
                  </a:lnTo>
                  <a:lnTo>
                    <a:pt x="60" y="47"/>
                  </a:lnTo>
                  <a:lnTo>
                    <a:pt x="25" y="69"/>
                  </a:lnTo>
                  <a:lnTo>
                    <a:pt x="17" y="95"/>
                  </a:lnTo>
                  <a:lnTo>
                    <a:pt x="10" y="129"/>
                  </a:lnTo>
                  <a:lnTo>
                    <a:pt x="10" y="144"/>
                  </a:lnTo>
                  <a:lnTo>
                    <a:pt x="17" y="150"/>
                  </a:lnTo>
                  <a:lnTo>
                    <a:pt x="15" y="161"/>
                  </a:lnTo>
                  <a:lnTo>
                    <a:pt x="0" y="170"/>
                  </a:lnTo>
                  <a:lnTo>
                    <a:pt x="0" y="180"/>
                  </a:lnTo>
                  <a:lnTo>
                    <a:pt x="10" y="180"/>
                  </a:lnTo>
                  <a:lnTo>
                    <a:pt x="19" y="183"/>
                  </a:lnTo>
                  <a:lnTo>
                    <a:pt x="17" y="193"/>
                  </a:lnTo>
                  <a:lnTo>
                    <a:pt x="25" y="204"/>
                  </a:lnTo>
                  <a:lnTo>
                    <a:pt x="19" y="217"/>
                  </a:lnTo>
                  <a:lnTo>
                    <a:pt x="19" y="232"/>
                  </a:lnTo>
                  <a:lnTo>
                    <a:pt x="17" y="243"/>
                  </a:lnTo>
                  <a:lnTo>
                    <a:pt x="49" y="260"/>
                  </a:lnTo>
                  <a:lnTo>
                    <a:pt x="70" y="25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1" name="Freeform 26"/>
            <p:cNvSpPr>
              <a:spLocks/>
            </p:cNvSpPr>
            <p:nvPr/>
          </p:nvSpPr>
          <p:spPr bwMode="auto">
            <a:xfrm>
              <a:off x="3190838" y="2442230"/>
              <a:ext cx="261938" cy="412750"/>
            </a:xfrm>
            <a:custGeom>
              <a:avLst/>
              <a:gdLst/>
              <a:ahLst/>
              <a:cxnLst>
                <a:cxn ang="0">
                  <a:pos x="70" y="258"/>
                </a:cxn>
                <a:cxn ang="0">
                  <a:pos x="77" y="225"/>
                </a:cxn>
                <a:cxn ang="0">
                  <a:pos x="75" y="193"/>
                </a:cxn>
                <a:cxn ang="0">
                  <a:pos x="90" y="185"/>
                </a:cxn>
                <a:cxn ang="0">
                  <a:pos x="113" y="165"/>
                </a:cxn>
                <a:cxn ang="0">
                  <a:pos x="120" y="157"/>
                </a:cxn>
                <a:cxn ang="0">
                  <a:pos x="118" y="142"/>
                </a:cxn>
                <a:cxn ang="0">
                  <a:pos x="124" y="135"/>
                </a:cxn>
                <a:cxn ang="0">
                  <a:pos x="135" y="146"/>
                </a:cxn>
                <a:cxn ang="0">
                  <a:pos x="148" y="148"/>
                </a:cxn>
                <a:cxn ang="0">
                  <a:pos x="154" y="125"/>
                </a:cxn>
                <a:cxn ang="0">
                  <a:pos x="130" y="112"/>
                </a:cxn>
                <a:cxn ang="0">
                  <a:pos x="130" y="75"/>
                </a:cxn>
                <a:cxn ang="0">
                  <a:pos x="111" y="69"/>
                </a:cxn>
                <a:cxn ang="0">
                  <a:pos x="83" y="73"/>
                </a:cxn>
                <a:cxn ang="0">
                  <a:pos x="77" y="80"/>
                </a:cxn>
                <a:cxn ang="0">
                  <a:pos x="77" y="99"/>
                </a:cxn>
                <a:cxn ang="0">
                  <a:pos x="68" y="99"/>
                </a:cxn>
                <a:cxn ang="0">
                  <a:pos x="60" y="80"/>
                </a:cxn>
                <a:cxn ang="0">
                  <a:pos x="53" y="80"/>
                </a:cxn>
                <a:cxn ang="0">
                  <a:pos x="45" y="112"/>
                </a:cxn>
                <a:cxn ang="0">
                  <a:pos x="36" y="101"/>
                </a:cxn>
                <a:cxn ang="0">
                  <a:pos x="42" y="73"/>
                </a:cxn>
                <a:cxn ang="0">
                  <a:pos x="68" y="60"/>
                </a:cxn>
                <a:cxn ang="0">
                  <a:pos x="105" y="56"/>
                </a:cxn>
                <a:cxn ang="0">
                  <a:pos x="139" y="65"/>
                </a:cxn>
                <a:cxn ang="0">
                  <a:pos x="156" y="45"/>
                </a:cxn>
                <a:cxn ang="0">
                  <a:pos x="152" y="15"/>
                </a:cxn>
                <a:cxn ang="0">
                  <a:pos x="165" y="9"/>
                </a:cxn>
                <a:cxn ang="0">
                  <a:pos x="163" y="0"/>
                </a:cxn>
                <a:cxn ang="0">
                  <a:pos x="128" y="9"/>
                </a:cxn>
                <a:cxn ang="0">
                  <a:pos x="115" y="13"/>
                </a:cxn>
                <a:cxn ang="0">
                  <a:pos x="103" y="34"/>
                </a:cxn>
                <a:cxn ang="0">
                  <a:pos x="79" y="41"/>
                </a:cxn>
                <a:cxn ang="0">
                  <a:pos x="60" y="47"/>
                </a:cxn>
                <a:cxn ang="0">
                  <a:pos x="25" y="69"/>
                </a:cxn>
                <a:cxn ang="0">
                  <a:pos x="17" y="95"/>
                </a:cxn>
                <a:cxn ang="0">
                  <a:pos x="10" y="129"/>
                </a:cxn>
                <a:cxn ang="0">
                  <a:pos x="10" y="144"/>
                </a:cxn>
                <a:cxn ang="0">
                  <a:pos x="17" y="150"/>
                </a:cxn>
                <a:cxn ang="0">
                  <a:pos x="15" y="161"/>
                </a:cxn>
                <a:cxn ang="0">
                  <a:pos x="0" y="170"/>
                </a:cxn>
                <a:cxn ang="0">
                  <a:pos x="0" y="180"/>
                </a:cxn>
                <a:cxn ang="0">
                  <a:pos x="10" y="180"/>
                </a:cxn>
                <a:cxn ang="0">
                  <a:pos x="19" y="183"/>
                </a:cxn>
                <a:cxn ang="0">
                  <a:pos x="17" y="193"/>
                </a:cxn>
                <a:cxn ang="0">
                  <a:pos x="25" y="204"/>
                </a:cxn>
                <a:cxn ang="0">
                  <a:pos x="19" y="217"/>
                </a:cxn>
                <a:cxn ang="0">
                  <a:pos x="19" y="232"/>
                </a:cxn>
                <a:cxn ang="0">
                  <a:pos x="17" y="243"/>
                </a:cxn>
                <a:cxn ang="0">
                  <a:pos x="49" y="260"/>
                </a:cxn>
                <a:cxn ang="0">
                  <a:pos x="70" y="258"/>
                </a:cxn>
              </a:cxnLst>
              <a:rect l="0" t="0" r="r" b="b"/>
              <a:pathLst>
                <a:path w="165" h="260">
                  <a:moveTo>
                    <a:pt x="70" y="258"/>
                  </a:moveTo>
                  <a:lnTo>
                    <a:pt x="77" y="225"/>
                  </a:lnTo>
                  <a:lnTo>
                    <a:pt x="75" y="193"/>
                  </a:lnTo>
                  <a:lnTo>
                    <a:pt x="90" y="185"/>
                  </a:lnTo>
                  <a:lnTo>
                    <a:pt x="113" y="165"/>
                  </a:lnTo>
                  <a:lnTo>
                    <a:pt x="120" y="157"/>
                  </a:lnTo>
                  <a:lnTo>
                    <a:pt x="118" y="142"/>
                  </a:lnTo>
                  <a:lnTo>
                    <a:pt x="124" y="135"/>
                  </a:lnTo>
                  <a:lnTo>
                    <a:pt x="135" y="146"/>
                  </a:lnTo>
                  <a:lnTo>
                    <a:pt x="148" y="148"/>
                  </a:lnTo>
                  <a:lnTo>
                    <a:pt x="154" y="125"/>
                  </a:lnTo>
                  <a:lnTo>
                    <a:pt x="130" y="112"/>
                  </a:lnTo>
                  <a:lnTo>
                    <a:pt x="130" y="75"/>
                  </a:lnTo>
                  <a:lnTo>
                    <a:pt x="111" y="69"/>
                  </a:lnTo>
                  <a:lnTo>
                    <a:pt x="83" y="73"/>
                  </a:lnTo>
                  <a:lnTo>
                    <a:pt x="77" y="80"/>
                  </a:lnTo>
                  <a:lnTo>
                    <a:pt x="77" y="99"/>
                  </a:lnTo>
                  <a:lnTo>
                    <a:pt x="68" y="99"/>
                  </a:lnTo>
                  <a:lnTo>
                    <a:pt x="60" y="80"/>
                  </a:lnTo>
                  <a:lnTo>
                    <a:pt x="53" y="80"/>
                  </a:lnTo>
                  <a:lnTo>
                    <a:pt x="45" y="112"/>
                  </a:lnTo>
                  <a:lnTo>
                    <a:pt x="36" y="101"/>
                  </a:lnTo>
                  <a:lnTo>
                    <a:pt x="42" y="73"/>
                  </a:lnTo>
                  <a:lnTo>
                    <a:pt x="68" y="60"/>
                  </a:lnTo>
                  <a:lnTo>
                    <a:pt x="105" y="56"/>
                  </a:lnTo>
                  <a:lnTo>
                    <a:pt x="139" y="65"/>
                  </a:lnTo>
                  <a:lnTo>
                    <a:pt x="156" y="45"/>
                  </a:lnTo>
                  <a:lnTo>
                    <a:pt x="152" y="15"/>
                  </a:lnTo>
                  <a:lnTo>
                    <a:pt x="165" y="9"/>
                  </a:lnTo>
                  <a:lnTo>
                    <a:pt x="163" y="0"/>
                  </a:lnTo>
                  <a:lnTo>
                    <a:pt x="128" y="9"/>
                  </a:lnTo>
                  <a:lnTo>
                    <a:pt x="115" y="13"/>
                  </a:lnTo>
                  <a:lnTo>
                    <a:pt x="103" y="34"/>
                  </a:lnTo>
                  <a:lnTo>
                    <a:pt x="79" y="41"/>
                  </a:lnTo>
                  <a:lnTo>
                    <a:pt x="60" y="47"/>
                  </a:lnTo>
                  <a:lnTo>
                    <a:pt x="25" y="69"/>
                  </a:lnTo>
                  <a:lnTo>
                    <a:pt x="17" y="95"/>
                  </a:lnTo>
                  <a:lnTo>
                    <a:pt x="10" y="129"/>
                  </a:lnTo>
                  <a:lnTo>
                    <a:pt x="10" y="144"/>
                  </a:lnTo>
                  <a:lnTo>
                    <a:pt x="17" y="150"/>
                  </a:lnTo>
                  <a:lnTo>
                    <a:pt x="15" y="161"/>
                  </a:lnTo>
                  <a:lnTo>
                    <a:pt x="0" y="170"/>
                  </a:lnTo>
                  <a:lnTo>
                    <a:pt x="0" y="180"/>
                  </a:lnTo>
                  <a:lnTo>
                    <a:pt x="10" y="180"/>
                  </a:lnTo>
                  <a:lnTo>
                    <a:pt x="19" y="183"/>
                  </a:lnTo>
                  <a:lnTo>
                    <a:pt x="17" y="193"/>
                  </a:lnTo>
                  <a:lnTo>
                    <a:pt x="25" y="204"/>
                  </a:lnTo>
                  <a:lnTo>
                    <a:pt x="19" y="217"/>
                  </a:lnTo>
                  <a:lnTo>
                    <a:pt x="19" y="232"/>
                  </a:lnTo>
                  <a:lnTo>
                    <a:pt x="17" y="243"/>
                  </a:lnTo>
                  <a:lnTo>
                    <a:pt x="49" y="260"/>
                  </a:lnTo>
                  <a:lnTo>
                    <a:pt x="70" y="25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2" name="Freeform 27"/>
            <p:cNvSpPr>
              <a:spLocks/>
            </p:cNvSpPr>
            <p:nvPr/>
          </p:nvSpPr>
          <p:spPr bwMode="auto">
            <a:xfrm>
              <a:off x="3503575" y="824568"/>
              <a:ext cx="942975" cy="2003425"/>
            </a:xfrm>
            <a:custGeom>
              <a:avLst/>
              <a:gdLst/>
              <a:ahLst/>
              <a:cxnLst>
                <a:cxn ang="0">
                  <a:pos x="558" y="227"/>
                </a:cxn>
                <a:cxn ang="0">
                  <a:pos x="553" y="159"/>
                </a:cxn>
                <a:cxn ang="0">
                  <a:pos x="502" y="54"/>
                </a:cxn>
                <a:cxn ang="0">
                  <a:pos x="427" y="4"/>
                </a:cxn>
                <a:cxn ang="0">
                  <a:pos x="343" y="105"/>
                </a:cxn>
                <a:cxn ang="0">
                  <a:pos x="290" y="150"/>
                </a:cxn>
                <a:cxn ang="0">
                  <a:pos x="290" y="191"/>
                </a:cxn>
                <a:cxn ang="0">
                  <a:pos x="214" y="266"/>
                </a:cxn>
                <a:cxn ang="0">
                  <a:pos x="189" y="382"/>
                </a:cxn>
                <a:cxn ang="0">
                  <a:pos x="163" y="425"/>
                </a:cxn>
                <a:cxn ang="0">
                  <a:pos x="172" y="459"/>
                </a:cxn>
                <a:cxn ang="0">
                  <a:pos x="101" y="573"/>
                </a:cxn>
                <a:cxn ang="0">
                  <a:pos x="73" y="659"/>
                </a:cxn>
                <a:cxn ang="0">
                  <a:pos x="69" y="717"/>
                </a:cxn>
                <a:cxn ang="0">
                  <a:pos x="77" y="811"/>
                </a:cxn>
                <a:cxn ang="0">
                  <a:pos x="39" y="899"/>
                </a:cxn>
                <a:cxn ang="0">
                  <a:pos x="4" y="918"/>
                </a:cxn>
                <a:cxn ang="0">
                  <a:pos x="2" y="959"/>
                </a:cxn>
                <a:cxn ang="0">
                  <a:pos x="32" y="981"/>
                </a:cxn>
                <a:cxn ang="0">
                  <a:pos x="24" y="1060"/>
                </a:cxn>
                <a:cxn ang="0">
                  <a:pos x="49" y="1124"/>
                </a:cxn>
                <a:cxn ang="0">
                  <a:pos x="43" y="1169"/>
                </a:cxn>
                <a:cxn ang="0">
                  <a:pos x="58" y="1217"/>
                </a:cxn>
                <a:cxn ang="0">
                  <a:pos x="45" y="1255"/>
                </a:cxn>
                <a:cxn ang="0">
                  <a:pos x="99" y="1253"/>
                </a:cxn>
                <a:cxn ang="0">
                  <a:pos x="135" y="1242"/>
                </a:cxn>
                <a:cxn ang="0">
                  <a:pos x="152" y="1199"/>
                </a:cxn>
                <a:cxn ang="0">
                  <a:pos x="191" y="1189"/>
                </a:cxn>
                <a:cxn ang="0">
                  <a:pos x="223" y="1176"/>
                </a:cxn>
                <a:cxn ang="0">
                  <a:pos x="253" y="1105"/>
                </a:cxn>
                <a:cxn ang="0">
                  <a:pos x="266" y="1019"/>
                </a:cxn>
                <a:cxn ang="0">
                  <a:pos x="268" y="991"/>
                </a:cxn>
                <a:cxn ang="0">
                  <a:pos x="279" y="974"/>
                </a:cxn>
                <a:cxn ang="0">
                  <a:pos x="259" y="955"/>
                </a:cxn>
                <a:cxn ang="0">
                  <a:pos x="307" y="927"/>
                </a:cxn>
                <a:cxn ang="0">
                  <a:pos x="322" y="946"/>
                </a:cxn>
                <a:cxn ang="0">
                  <a:pos x="350" y="925"/>
                </a:cxn>
                <a:cxn ang="0">
                  <a:pos x="320" y="905"/>
                </a:cxn>
                <a:cxn ang="0">
                  <a:pos x="292" y="903"/>
                </a:cxn>
                <a:cxn ang="0">
                  <a:pos x="236" y="888"/>
                </a:cxn>
                <a:cxn ang="0">
                  <a:pos x="283" y="875"/>
                </a:cxn>
                <a:cxn ang="0">
                  <a:pos x="313" y="884"/>
                </a:cxn>
                <a:cxn ang="0">
                  <a:pos x="317" y="858"/>
                </a:cxn>
                <a:cxn ang="0">
                  <a:pos x="339" y="895"/>
                </a:cxn>
                <a:cxn ang="0">
                  <a:pos x="367" y="828"/>
                </a:cxn>
                <a:cxn ang="0">
                  <a:pos x="339" y="796"/>
                </a:cxn>
                <a:cxn ang="0">
                  <a:pos x="307" y="779"/>
                </a:cxn>
                <a:cxn ang="0">
                  <a:pos x="307" y="687"/>
                </a:cxn>
                <a:cxn ang="0">
                  <a:pos x="315" y="631"/>
                </a:cxn>
                <a:cxn ang="0">
                  <a:pos x="335" y="590"/>
                </a:cxn>
                <a:cxn ang="0">
                  <a:pos x="360" y="562"/>
                </a:cxn>
                <a:cxn ang="0">
                  <a:pos x="384" y="545"/>
                </a:cxn>
                <a:cxn ang="0">
                  <a:pos x="431" y="502"/>
                </a:cxn>
                <a:cxn ang="0">
                  <a:pos x="491" y="442"/>
                </a:cxn>
                <a:cxn ang="0">
                  <a:pos x="489" y="350"/>
                </a:cxn>
                <a:cxn ang="0">
                  <a:pos x="556" y="300"/>
                </a:cxn>
              </a:cxnLst>
              <a:rect l="0" t="0" r="r" b="b"/>
              <a:pathLst>
                <a:path w="594" h="1262">
                  <a:moveTo>
                    <a:pt x="594" y="300"/>
                  </a:moveTo>
                  <a:lnTo>
                    <a:pt x="549" y="242"/>
                  </a:lnTo>
                  <a:lnTo>
                    <a:pt x="558" y="227"/>
                  </a:lnTo>
                  <a:lnTo>
                    <a:pt x="558" y="195"/>
                  </a:lnTo>
                  <a:lnTo>
                    <a:pt x="547" y="176"/>
                  </a:lnTo>
                  <a:lnTo>
                    <a:pt x="553" y="159"/>
                  </a:lnTo>
                  <a:lnTo>
                    <a:pt x="538" y="124"/>
                  </a:lnTo>
                  <a:lnTo>
                    <a:pt x="545" y="97"/>
                  </a:lnTo>
                  <a:lnTo>
                    <a:pt x="502" y="54"/>
                  </a:lnTo>
                  <a:lnTo>
                    <a:pt x="483" y="49"/>
                  </a:lnTo>
                  <a:lnTo>
                    <a:pt x="444" y="0"/>
                  </a:lnTo>
                  <a:lnTo>
                    <a:pt x="427" y="4"/>
                  </a:lnTo>
                  <a:lnTo>
                    <a:pt x="427" y="64"/>
                  </a:lnTo>
                  <a:lnTo>
                    <a:pt x="362" y="54"/>
                  </a:lnTo>
                  <a:lnTo>
                    <a:pt x="343" y="105"/>
                  </a:lnTo>
                  <a:lnTo>
                    <a:pt x="311" y="105"/>
                  </a:lnTo>
                  <a:lnTo>
                    <a:pt x="307" y="140"/>
                  </a:lnTo>
                  <a:lnTo>
                    <a:pt x="290" y="150"/>
                  </a:lnTo>
                  <a:lnTo>
                    <a:pt x="285" y="159"/>
                  </a:lnTo>
                  <a:lnTo>
                    <a:pt x="294" y="167"/>
                  </a:lnTo>
                  <a:lnTo>
                    <a:pt x="290" y="191"/>
                  </a:lnTo>
                  <a:lnTo>
                    <a:pt x="251" y="247"/>
                  </a:lnTo>
                  <a:lnTo>
                    <a:pt x="227" y="264"/>
                  </a:lnTo>
                  <a:lnTo>
                    <a:pt x="214" y="266"/>
                  </a:lnTo>
                  <a:lnTo>
                    <a:pt x="214" y="275"/>
                  </a:lnTo>
                  <a:lnTo>
                    <a:pt x="210" y="313"/>
                  </a:lnTo>
                  <a:lnTo>
                    <a:pt x="189" y="382"/>
                  </a:lnTo>
                  <a:lnTo>
                    <a:pt x="182" y="395"/>
                  </a:lnTo>
                  <a:lnTo>
                    <a:pt x="161" y="408"/>
                  </a:lnTo>
                  <a:lnTo>
                    <a:pt x="163" y="425"/>
                  </a:lnTo>
                  <a:lnTo>
                    <a:pt x="187" y="425"/>
                  </a:lnTo>
                  <a:lnTo>
                    <a:pt x="182" y="448"/>
                  </a:lnTo>
                  <a:lnTo>
                    <a:pt x="172" y="459"/>
                  </a:lnTo>
                  <a:lnTo>
                    <a:pt x="131" y="457"/>
                  </a:lnTo>
                  <a:lnTo>
                    <a:pt x="107" y="485"/>
                  </a:lnTo>
                  <a:lnTo>
                    <a:pt x="101" y="573"/>
                  </a:lnTo>
                  <a:lnTo>
                    <a:pt x="86" y="577"/>
                  </a:lnTo>
                  <a:lnTo>
                    <a:pt x="86" y="609"/>
                  </a:lnTo>
                  <a:lnTo>
                    <a:pt x="73" y="659"/>
                  </a:lnTo>
                  <a:lnTo>
                    <a:pt x="96" y="674"/>
                  </a:lnTo>
                  <a:lnTo>
                    <a:pt x="94" y="693"/>
                  </a:lnTo>
                  <a:lnTo>
                    <a:pt x="69" y="717"/>
                  </a:lnTo>
                  <a:lnTo>
                    <a:pt x="75" y="738"/>
                  </a:lnTo>
                  <a:lnTo>
                    <a:pt x="84" y="753"/>
                  </a:lnTo>
                  <a:lnTo>
                    <a:pt x="77" y="811"/>
                  </a:lnTo>
                  <a:lnTo>
                    <a:pt x="41" y="839"/>
                  </a:lnTo>
                  <a:lnTo>
                    <a:pt x="39" y="873"/>
                  </a:lnTo>
                  <a:lnTo>
                    <a:pt x="39" y="899"/>
                  </a:lnTo>
                  <a:lnTo>
                    <a:pt x="21" y="908"/>
                  </a:lnTo>
                  <a:lnTo>
                    <a:pt x="19" y="918"/>
                  </a:lnTo>
                  <a:lnTo>
                    <a:pt x="4" y="918"/>
                  </a:lnTo>
                  <a:lnTo>
                    <a:pt x="2" y="925"/>
                  </a:lnTo>
                  <a:lnTo>
                    <a:pt x="0" y="938"/>
                  </a:lnTo>
                  <a:lnTo>
                    <a:pt x="2" y="959"/>
                  </a:lnTo>
                  <a:lnTo>
                    <a:pt x="6" y="976"/>
                  </a:lnTo>
                  <a:lnTo>
                    <a:pt x="24" y="974"/>
                  </a:lnTo>
                  <a:lnTo>
                    <a:pt x="32" y="981"/>
                  </a:lnTo>
                  <a:lnTo>
                    <a:pt x="24" y="1011"/>
                  </a:lnTo>
                  <a:lnTo>
                    <a:pt x="15" y="1028"/>
                  </a:lnTo>
                  <a:lnTo>
                    <a:pt x="24" y="1060"/>
                  </a:lnTo>
                  <a:lnTo>
                    <a:pt x="34" y="1071"/>
                  </a:lnTo>
                  <a:lnTo>
                    <a:pt x="36" y="1101"/>
                  </a:lnTo>
                  <a:lnTo>
                    <a:pt x="49" y="1124"/>
                  </a:lnTo>
                  <a:lnTo>
                    <a:pt x="64" y="1139"/>
                  </a:lnTo>
                  <a:lnTo>
                    <a:pt x="58" y="1154"/>
                  </a:lnTo>
                  <a:lnTo>
                    <a:pt x="43" y="1169"/>
                  </a:lnTo>
                  <a:lnTo>
                    <a:pt x="43" y="1189"/>
                  </a:lnTo>
                  <a:lnTo>
                    <a:pt x="49" y="1204"/>
                  </a:lnTo>
                  <a:lnTo>
                    <a:pt x="58" y="1217"/>
                  </a:lnTo>
                  <a:lnTo>
                    <a:pt x="51" y="1240"/>
                  </a:lnTo>
                  <a:lnTo>
                    <a:pt x="47" y="1247"/>
                  </a:lnTo>
                  <a:lnTo>
                    <a:pt x="45" y="1255"/>
                  </a:lnTo>
                  <a:lnTo>
                    <a:pt x="62" y="1255"/>
                  </a:lnTo>
                  <a:lnTo>
                    <a:pt x="79" y="1262"/>
                  </a:lnTo>
                  <a:lnTo>
                    <a:pt x="99" y="1253"/>
                  </a:lnTo>
                  <a:lnTo>
                    <a:pt x="111" y="1255"/>
                  </a:lnTo>
                  <a:lnTo>
                    <a:pt x="122" y="1262"/>
                  </a:lnTo>
                  <a:lnTo>
                    <a:pt x="135" y="1242"/>
                  </a:lnTo>
                  <a:lnTo>
                    <a:pt x="126" y="1236"/>
                  </a:lnTo>
                  <a:lnTo>
                    <a:pt x="126" y="1208"/>
                  </a:lnTo>
                  <a:lnTo>
                    <a:pt x="152" y="1199"/>
                  </a:lnTo>
                  <a:lnTo>
                    <a:pt x="159" y="1191"/>
                  </a:lnTo>
                  <a:lnTo>
                    <a:pt x="182" y="1184"/>
                  </a:lnTo>
                  <a:lnTo>
                    <a:pt x="191" y="1189"/>
                  </a:lnTo>
                  <a:lnTo>
                    <a:pt x="202" y="1184"/>
                  </a:lnTo>
                  <a:lnTo>
                    <a:pt x="214" y="1195"/>
                  </a:lnTo>
                  <a:lnTo>
                    <a:pt x="223" y="1176"/>
                  </a:lnTo>
                  <a:lnTo>
                    <a:pt x="240" y="1159"/>
                  </a:lnTo>
                  <a:lnTo>
                    <a:pt x="244" y="1139"/>
                  </a:lnTo>
                  <a:lnTo>
                    <a:pt x="253" y="1105"/>
                  </a:lnTo>
                  <a:lnTo>
                    <a:pt x="255" y="1056"/>
                  </a:lnTo>
                  <a:lnTo>
                    <a:pt x="266" y="1038"/>
                  </a:lnTo>
                  <a:lnTo>
                    <a:pt x="266" y="1019"/>
                  </a:lnTo>
                  <a:lnTo>
                    <a:pt x="264" y="1004"/>
                  </a:lnTo>
                  <a:lnTo>
                    <a:pt x="274" y="998"/>
                  </a:lnTo>
                  <a:lnTo>
                    <a:pt x="268" y="991"/>
                  </a:lnTo>
                  <a:lnTo>
                    <a:pt x="270" y="983"/>
                  </a:lnTo>
                  <a:lnTo>
                    <a:pt x="287" y="987"/>
                  </a:lnTo>
                  <a:lnTo>
                    <a:pt x="279" y="974"/>
                  </a:lnTo>
                  <a:lnTo>
                    <a:pt x="259" y="974"/>
                  </a:lnTo>
                  <a:lnTo>
                    <a:pt x="247" y="966"/>
                  </a:lnTo>
                  <a:lnTo>
                    <a:pt x="259" y="955"/>
                  </a:lnTo>
                  <a:lnTo>
                    <a:pt x="287" y="957"/>
                  </a:lnTo>
                  <a:lnTo>
                    <a:pt x="300" y="946"/>
                  </a:lnTo>
                  <a:lnTo>
                    <a:pt x="307" y="927"/>
                  </a:lnTo>
                  <a:lnTo>
                    <a:pt x="315" y="927"/>
                  </a:lnTo>
                  <a:lnTo>
                    <a:pt x="313" y="940"/>
                  </a:lnTo>
                  <a:lnTo>
                    <a:pt x="322" y="946"/>
                  </a:lnTo>
                  <a:lnTo>
                    <a:pt x="339" y="944"/>
                  </a:lnTo>
                  <a:lnTo>
                    <a:pt x="341" y="935"/>
                  </a:lnTo>
                  <a:lnTo>
                    <a:pt x="350" y="925"/>
                  </a:lnTo>
                  <a:lnTo>
                    <a:pt x="356" y="914"/>
                  </a:lnTo>
                  <a:lnTo>
                    <a:pt x="341" y="905"/>
                  </a:lnTo>
                  <a:lnTo>
                    <a:pt x="320" y="905"/>
                  </a:lnTo>
                  <a:lnTo>
                    <a:pt x="307" y="905"/>
                  </a:lnTo>
                  <a:lnTo>
                    <a:pt x="298" y="910"/>
                  </a:lnTo>
                  <a:lnTo>
                    <a:pt x="292" y="903"/>
                  </a:lnTo>
                  <a:lnTo>
                    <a:pt x="277" y="895"/>
                  </a:lnTo>
                  <a:lnTo>
                    <a:pt x="247" y="895"/>
                  </a:lnTo>
                  <a:lnTo>
                    <a:pt x="236" y="888"/>
                  </a:lnTo>
                  <a:lnTo>
                    <a:pt x="249" y="880"/>
                  </a:lnTo>
                  <a:lnTo>
                    <a:pt x="270" y="875"/>
                  </a:lnTo>
                  <a:lnTo>
                    <a:pt x="283" y="875"/>
                  </a:lnTo>
                  <a:lnTo>
                    <a:pt x="296" y="875"/>
                  </a:lnTo>
                  <a:lnTo>
                    <a:pt x="298" y="884"/>
                  </a:lnTo>
                  <a:lnTo>
                    <a:pt x="313" y="884"/>
                  </a:lnTo>
                  <a:lnTo>
                    <a:pt x="300" y="865"/>
                  </a:lnTo>
                  <a:lnTo>
                    <a:pt x="307" y="854"/>
                  </a:lnTo>
                  <a:lnTo>
                    <a:pt x="317" y="858"/>
                  </a:lnTo>
                  <a:lnTo>
                    <a:pt x="326" y="871"/>
                  </a:lnTo>
                  <a:lnTo>
                    <a:pt x="326" y="890"/>
                  </a:lnTo>
                  <a:lnTo>
                    <a:pt x="339" y="895"/>
                  </a:lnTo>
                  <a:lnTo>
                    <a:pt x="362" y="880"/>
                  </a:lnTo>
                  <a:lnTo>
                    <a:pt x="375" y="850"/>
                  </a:lnTo>
                  <a:lnTo>
                    <a:pt x="367" y="828"/>
                  </a:lnTo>
                  <a:lnTo>
                    <a:pt x="352" y="811"/>
                  </a:lnTo>
                  <a:lnTo>
                    <a:pt x="356" y="798"/>
                  </a:lnTo>
                  <a:lnTo>
                    <a:pt x="339" y="796"/>
                  </a:lnTo>
                  <a:lnTo>
                    <a:pt x="320" y="794"/>
                  </a:lnTo>
                  <a:lnTo>
                    <a:pt x="315" y="781"/>
                  </a:lnTo>
                  <a:lnTo>
                    <a:pt x="307" y="779"/>
                  </a:lnTo>
                  <a:lnTo>
                    <a:pt x="300" y="760"/>
                  </a:lnTo>
                  <a:lnTo>
                    <a:pt x="300" y="751"/>
                  </a:lnTo>
                  <a:lnTo>
                    <a:pt x="307" y="687"/>
                  </a:lnTo>
                  <a:lnTo>
                    <a:pt x="315" y="682"/>
                  </a:lnTo>
                  <a:lnTo>
                    <a:pt x="315" y="669"/>
                  </a:lnTo>
                  <a:lnTo>
                    <a:pt x="315" y="631"/>
                  </a:lnTo>
                  <a:lnTo>
                    <a:pt x="315" y="618"/>
                  </a:lnTo>
                  <a:lnTo>
                    <a:pt x="328" y="609"/>
                  </a:lnTo>
                  <a:lnTo>
                    <a:pt x="335" y="590"/>
                  </a:lnTo>
                  <a:lnTo>
                    <a:pt x="352" y="586"/>
                  </a:lnTo>
                  <a:lnTo>
                    <a:pt x="360" y="573"/>
                  </a:lnTo>
                  <a:lnTo>
                    <a:pt x="360" y="562"/>
                  </a:lnTo>
                  <a:lnTo>
                    <a:pt x="371" y="554"/>
                  </a:lnTo>
                  <a:lnTo>
                    <a:pt x="373" y="545"/>
                  </a:lnTo>
                  <a:lnTo>
                    <a:pt x="384" y="545"/>
                  </a:lnTo>
                  <a:lnTo>
                    <a:pt x="403" y="528"/>
                  </a:lnTo>
                  <a:lnTo>
                    <a:pt x="412" y="526"/>
                  </a:lnTo>
                  <a:lnTo>
                    <a:pt x="431" y="502"/>
                  </a:lnTo>
                  <a:lnTo>
                    <a:pt x="457" y="489"/>
                  </a:lnTo>
                  <a:lnTo>
                    <a:pt x="459" y="466"/>
                  </a:lnTo>
                  <a:lnTo>
                    <a:pt x="491" y="442"/>
                  </a:lnTo>
                  <a:lnTo>
                    <a:pt x="491" y="423"/>
                  </a:lnTo>
                  <a:lnTo>
                    <a:pt x="485" y="414"/>
                  </a:lnTo>
                  <a:lnTo>
                    <a:pt x="489" y="350"/>
                  </a:lnTo>
                  <a:lnTo>
                    <a:pt x="500" y="328"/>
                  </a:lnTo>
                  <a:lnTo>
                    <a:pt x="521" y="305"/>
                  </a:lnTo>
                  <a:lnTo>
                    <a:pt x="556" y="300"/>
                  </a:lnTo>
                  <a:lnTo>
                    <a:pt x="594" y="30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3" name="Freeform 28"/>
            <p:cNvSpPr>
              <a:spLocks/>
            </p:cNvSpPr>
            <p:nvPr/>
          </p:nvSpPr>
          <p:spPr bwMode="auto">
            <a:xfrm>
              <a:off x="3503575" y="824568"/>
              <a:ext cx="942975" cy="2003425"/>
            </a:xfrm>
            <a:custGeom>
              <a:avLst/>
              <a:gdLst/>
              <a:ahLst/>
              <a:cxnLst>
                <a:cxn ang="0">
                  <a:pos x="558" y="227"/>
                </a:cxn>
                <a:cxn ang="0">
                  <a:pos x="553" y="159"/>
                </a:cxn>
                <a:cxn ang="0">
                  <a:pos x="502" y="54"/>
                </a:cxn>
                <a:cxn ang="0">
                  <a:pos x="427" y="4"/>
                </a:cxn>
                <a:cxn ang="0">
                  <a:pos x="343" y="105"/>
                </a:cxn>
                <a:cxn ang="0">
                  <a:pos x="290" y="150"/>
                </a:cxn>
                <a:cxn ang="0">
                  <a:pos x="290" y="191"/>
                </a:cxn>
                <a:cxn ang="0">
                  <a:pos x="214" y="266"/>
                </a:cxn>
                <a:cxn ang="0">
                  <a:pos x="189" y="382"/>
                </a:cxn>
                <a:cxn ang="0">
                  <a:pos x="163" y="425"/>
                </a:cxn>
                <a:cxn ang="0">
                  <a:pos x="172" y="459"/>
                </a:cxn>
                <a:cxn ang="0">
                  <a:pos x="101" y="573"/>
                </a:cxn>
                <a:cxn ang="0">
                  <a:pos x="73" y="659"/>
                </a:cxn>
                <a:cxn ang="0">
                  <a:pos x="69" y="717"/>
                </a:cxn>
                <a:cxn ang="0">
                  <a:pos x="77" y="811"/>
                </a:cxn>
                <a:cxn ang="0">
                  <a:pos x="39" y="899"/>
                </a:cxn>
                <a:cxn ang="0">
                  <a:pos x="4" y="918"/>
                </a:cxn>
                <a:cxn ang="0">
                  <a:pos x="2" y="959"/>
                </a:cxn>
                <a:cxn ang="0">
                  <a:pos x="32" y="981"/>
                </a:cxn>
                <a:cxn ang="0">
                  <a:pos x="24" y="1060"/>
                </a:cxn>
                <a:cxn ang="0">
                  <a:pos x="49" y="1124"/>
                </a:cxn>
                <a:cxn ang="0">
                  <a:pos x="43" y="1169"/>
                </a:cxn>
                <a:cxn ang="0">
                  <a:pos x="58" y="1217"/>
                </a:cxn>
                <a:cxn ang="0">
                  <a:pos x="45" y="1255"/>
                </a:cxn>
                <a:cxn ang="0">
                  <a:pos x="99" y="1253"/>
                </a:cxn>
                <a:cxn ang="0">
                  <a:pos x="135" y="1242"/>
                </a:cxn>
                <a:cxn ang="0">
                  <a:pos x="152" y="1199"/>
                </a:cxn>
                <a:cxn ang="0">
                  <a:pos x="191" y="1189"/>
                </a:cxn>
                <a:cxn ang="0">
                  <a:pos x="223" y="1176"/>
                </a:cxn>
                <a:cxn ang="0">
                  <a:pos x="253" y="1105"/>
                </a:cxn>
                <a:cxn ang="0">
                  <a:pos x="266" y="1019"/>
                </a:cxn>
                <a:cxn ang="0">
                  <a:pos x="268" y="991"/>
                </a:cxn>
                <a:cxn ang="0">
                  <a:pos x="279" y="974"/>
                </a:cxn>
                <a:cxn ang="0">
                  <a:pos x="259" y="955"/>
                </a:cxn>
                <a:cxn ang="0">
                  <a:pos x="307" y="927"/>
                </a:cxn>
                <a:cxn ang="0">
                  <a:pos x="322" y="946"/>
                </a:cxn>
                <a:cxn ang="0">
                  <a:pos x="350" y="925"/>
                </a:cxn>
                <a:cxn ang="0">
                  <a:pos x="320" y="905"/>
                </a:cxn>
                <a:cxn ang="0">
                  <a:pos x="292" y="903"/>
                </a:cxn>
                <a:cxn ang="0">
                  <a:pos x="236" y="888"/>
                </a:cxn>
                <a:cxn ang="0">
                  <a:pos x="283" y="875"/>
                </a:cxn>
                <a:cxn ang="0">
                  <a:pos x="313" y="884"/>
                </a:cxn>
                <a:cxn ang="0">
                  <a:pos x="317" y="858"/>
                </a:cxn>
                <a:cxn ang="0">
                  <a:pos x="339" y="895"/>
                </a:cxn>
                <a:cxn ang="0">
                  <a:pos x="367" y="828"/>
                </a:cxn>
                <a:cxn ang="0">
                  <a:pos x="339" y="796"/>
                </a:cxn>
                <a:cxn ang="0">
                  <a:pos x="307" y="779"/>
                </a:cxn>
                <a:cxn ang="0">
                  <a:pos x="307" y="687"/>
                </a:cxn>
                <a:cxn ang="0">
                  <a:pos x="315" y="631"/>
                </a:cxn>
                <a:cxn ang="0">
                  <a:pos x="335" y="590"/>
                </a:cxn>
                <a:cxn ang="0">
                  <a:pos x="360" y="562"/>
                </a:cxn>
                <a:cxn ang="0">
                  <a:pos x="384" y="545"/>
                </a:cxn>
                <a:cxn ang="0">
                  <a:pos x="431" y="502"/>
                </a:cxn>
                <a:cxn ang="0">
                  <a:pos x="491" y="442"/>
                </a:cxn>
                <a:cxn ang="0">
                  <a:pos x="489" y="350"/>
                </a:cxn>
                <a:cxn ang="0">
                  <a:pos x="556" y="300"/>
                </a:cxn>
              </a:cxnLst>
              <a:rect l="0" t="0" r="r" b="b"/>
              <a:pathLst>
                <a:path w="594" h="1262">
                  <a:moveTo>
                    <a:pt x="594" y="300"/>
                  </a:moveTo>
                  <a:lnTo>
                    <a:pt x="549" y="242"/>
                  </a:lnTo>
                  <a:lnTo>
                    <a:pt x="558" y="227"/>
                  </a:lnTo>
                  <a:lnTo>
                    <a:pt x="558" y="195"/>
                  </a:lnTo>
                  <a:lnTo>
                    <a:pt x="547" y="176"/>
                  </a:lnTo>
                  <a:lnTo>
                    <a:pt x="553" y="159"/>
                  </a:lnTo>
                  <a:lnTo>
                    <a:pt x="538" y="124"/>
                  </a:lnTo>
                  <a:lnTo>
                    <a:pt x="545" y="97"/>
                  </a:lnTo>
                  <a:lnTo>
                    <a:pt x="502" y="54"/>
                  </a:lnTo>
                  <a:lnTo>
                    <a:pt x="483" y="49"/>
                  </a:lnTo>
                  <a:lnTo>
                    <a:pt x="444" y="0"/>
                  </a:lnTo>
                  <a:lnTo>
                    <a:pt x="427" y="4"/>
                  </a:lnTo>
                  <a:lnTo>
                    <a:pt x="427" y="64"/>
                  </a:lnTo>
                  <a:lnTo>
                    <a:pt x="362" y="54"/>
                  </a:lnTo>
                  <a:lnTo>
                    <a:pt x="343" y="105"/>
                  </a:lnTo>
                  <a:lnTo>
                    <a:pt x="311" y="105"/>
                  </a:lnTo>
                  <a:lnTo>
                    <a:pt x="307" y="140"/>
                  </a:lnTo>
                  <a:lnTo>
                    <a:pt x="290" y="150"/>
                  </a:lnTo>
                  <a:lnTo>
                    <a:pt x="285" y="159"/>
                  </a:lnTo>
                  <a:lnTo>
                    <a:pt x="294" y="167"/>
                  </a:lnTo>
                  <a:lnTo>
                    <a:pt x="290" y="191"/>
                  </a:lnTo>
                  <a:lnTo>
                    <a:pt x="251" y="247"/>
                  </a:lnTo>
                  <a:lnTo>
                    <a:pt x="227" y="264"/>
                  </a:lnTo>
                  <a:lnTo>
                    <a:pt x="214" y="266"/>
                  </a:lnTo>
                  <a:lnTo>
                    <a:pt x="214" y="275"/>
                  </a:lnTo>
                  <a:lnTo>
                    <a:pt x="210" y="313"/>
                  </a:lnTo>
                  <a:lnTo>
                    <a:pt x="189" y="382"/>
                  </a:lnTo>
                  <a:lnTo>
                    <a:pt x="182" y="395"/>
                  </a:lnTo>
                  <a:lnTo>
                    <a:pt x="161" y="408"/>
                  </a:lnTo>
                  <a:lnTo>
                    <a:pt x="163" y="425"/>
                  </a:lnTo>
                  <a:lnTo>
                    <a:pt x="187" y="425"/>
                  </a:lnTo>
                  <a:lnTo>
                    <a:pt x="182" y="448"/>
                  </a:lnTo>
                  <a:lnTo>
                    <a:pt x="172" y="459"/>
                  </a:lnTo>
                  <a:lnTo>
                    <a:pt x="131" y="457"/>
                  </a:lnTo>
                  <a:lnTo>
                    <a:pt x="107" y="485"/>
                  </a:lnTo>
                  <a:lnTo>
                    <a:pt x="101" y="573"/>
                  </a:lnTo>
                  <a:lnTo>
                    <a:pt x="86" y="577"/>
                  </a:lnTo>
                  <a:lnTo>
                    <a:pt x="86" y="609"/>
                  </a:lnTo>
                  <a:lnTo>
                    <a:pt x="73" y="659"/>
                  </a:lnTo>
                  <a:lnTo>
                    <a:pt x="96" y="674"/>
                  </a:lnTo>
                  <a:lnTo>
                    <a:pt x="94" y="693"/>
                  </a:lnTo>
                  <a:lnTo>
                    <a:pt x="69" y="717"/>
                  </a:lnTo>
                  <a:lnTo>
                    <a:pt x="75" y="738"/>
                  </a:lnTo>
                  <a:lnTo>
                    <a:pt x="84" y="753"/>
                  </a:lnTo>
                  <a:lnTo>
                    <a:pt x="77" y="811"/>
                  </a:lnTo>
                  <a:lnTo>
                    <a:pt x="41" y="839"/>
                  </a:lnTo>
                  <a:lnTo>
                    <a:pt x="39" y="873"/>
                  </a:lnTo>
                  <a:lnTo>
                    <a:pt x="39" y="899"/>
                  </a:lnTo>
                  <a:lnTo>
                    <a:pt x="21" y="908"/>
                  </a:lnTo>
                  <a:lnTo>
                    <a:pt x="19" y="918"/>
                  </a:lnTo>
                  <a:lnTo>
                    <a:pt x="4" y="918"/>
                  </a:lnTo>
                  <a:lnTo>
                    <a:pt x="2" y="925"/>
                  </a:lnTo>
                  <a:lnTo>
                    <a:pt x="0" y="938"/>
                  </a:lnTo>
                  <a:lnTo>
                    <a:pt x="2" y="959"/>
                  </a:lnTo>
                  <a:lnTo>
                    <a:pt x="6" y="976"/>
                  </a:lnTo>
                  <a:lnTo>
                    <a:pt x="24" y="974"/>
                  </a:lnTo>
                  <a:lnTo>
                    <a:pt x="32" y="981"/>
                  </a:lnTo>
                  <a:lnTo>
                    <a:pt x="24" y="1011"/>
                  </a:lnTo>
                  <a:lnTo>
                    <a:pt x="15" y="1028"/>
                  </a:lnTo>
                  <a:lnTo>
                    <a:pt x="24" y="1060"/>
                  </a:lnTo>
                  <a:lnTo>
                    <a:pt x="34" y="1071"/>
                  </a:lnTo>
                  <a:lnTo>
                    <a:pt x="36" y="1101"/>
                  </a:lnTo>
                  <a:lnTo>
                    <a:pt x="49" y="1124"/>
                  </a:lnTo>
                  <a:lnTo>
                    <a:pt x="64" y="1139"/>
                  </a:lnTo>
                  <a:lnTo>
                    <a:pt x="58" y="1154"/>
                  </a:lnTo>
                  <a:lnTo>
                    <a:pt x="43" y="1169"/>
                  </a:lnTo>
                  <a:lnTo>
                    <a:pt x="43" y="1189"/>
                  </a:lnTo>
                  <a:lnTo>
                    <a:pt x="49" y="1204"/>
                  </a:lnTo>
                  <a:lnTo>
                    <a:pt x="58" y="1217"/>
                  </a:lnTo>
                  <a:lnTo>
                    <a:pt x="51" y="1240"/>
                  </a:lnTo>
                  <a:lnTo>
                    <a:pt x="47" y="1247"/>
                  </a:lnTo>
                  <a:lnTo>
                    <a:pt x="45" y="1255"/>
                  </a:lnTo>
                  <a:lnTo>
                    <a:pt x="62" y="1255"/>
                  </a:lnTo>
                  <a:lnTo>
                    <a:pt x="79" y="1262"/>
                  </a:lnTo>
                  <a:lnTo>
                    <a:pt x="99" y="1253"/>
                  </a:lnTo>
                  <a:lnTo>
                    <a:pt x="111" y="1255"/>
                  </a:lnTo>
                  <a:lnTo>
                    <a:pt x="122" y="1262"/>
                  </a:lnTo>
                  <a:lnTo>
                    <a:pt x="135" y="1242"/>
                  </a:lnTo>
                  <a:lnTo>
                    <a:pt x="126" y="1236"/>
                  </a:lnTo>
                  <a:lnTo>
                    <a:pt x="126" y="1208"/>
                  </a:lnTo>
                  <a:lnTo>
                    <a:pt x="152" y="1199"/>
                  </a:lnTo>
                  <a:lnTo>
                    <a:pt x="159" y="1191"/>
                  </a:lnTo>
                  <a:lnTo>
                    <a:pt x="182" y="1184"/>
                  </a:lnTo>
                  <a:lnTo>
                    <a:pt x="191" y="1189"/>
                  </a:lnTo>
                  <a:lnTo>
                    <a:pt x="202" y="1184"/>
                  </a:lnTo>
                  <a:lnTo>
                    <a:pt x="214" y="1195"/>
                  </a:lnTo>
                  <a:lnTo>
                    <a:pt x="223" y="1176"/>
                  </a:lnTo>
                  <a:lnTo>
                    <a:pt x="240" y="1159"/>
                  </a:lnTo>
                  <a:lnTo>
                    <a:pt x="244" y="1139"/>
                  </a:lnTo>
                  <a:lnTo>
                    <a:pt x="253" y="1105"/>
                  </a:lnTo>
                  <a:lnTo>
                    <a:pt x="255" y="1056"/>
                  </a:lnTo>
                  <a:lnTo>
                    <a:pt x="266" y="1038"/>
                  </a:lnTo>
                  <a:lnTo>
                    <a:pt x="266" y="1019"/>
                  </a:lnTo>
                  <a:lnTo>
                    <a:pt x="264" y="1004"/>
                  </a:lnTo>
                  <a:lnTo>
                    <a:pt x="274" y="998"/>
                  </a:lnTo>
                  <a:lnTo>
                    <a:pt x="268" y="991"/>
                  </a:lnTo>
                  <a:lnTo>
                    <a:pt x="270" y="983"/>
                  </a:lnTo>
                  <a:lnTo>
                    <a:pt x="287" y="987"/>
                  </a:lnTo>
                  <a:lnTo>
                    <a:pt x="279" y="974"/>
                  </a:lnTo>
                  <a:lnTo>
                    <a:pt x="259" y="974"/>
                  </a:lnTo>
                  <a:lnTo>
                    <a:pt x="247" y="966"/>
                  </a:lnTo>
                  <a:lnTo>
                    <a:pt x="259" y="955"/>
                  </a:lnTo>
                  <a:lnTo>
                    <a:pt x="287" y="957"/>
                  </a:lnTo>
                  <a:lnTo>
                    <a:pt x="300" y="946"/>
                  </a:lnTo>
                  <a:lnTo>
                    <a:pt x="307" y="927"/>
                  </a:lnTo>
                  <a:lnTo>
                    <a:pt x="315" y="927"/>
                  </a:lnTo>
                  <a:lnTo>
                    <a:pt x="313" y="940"/>
                  </a:lnTo>
                  <a:lnTo>
                    <a:pt x="322" y="946"/>
                  </a:lnTo>
                  <a:lnTo>
                    <a:pt x="339" y="944"/>
                  </a:lnTo>
                  <a:lnTo>
                    <a:pt x="341" y="935"/>
                  </a:lnTo>
                  <a:lnTo>
                    <a:pt x="350" y="925"/>
                  </a:lnTo>
                  <a:lnTo>
                    <a:pt x="356" y="914"/>
                  </a:lnTo>
                  <a:lnTo>
                    <a:pt x="341" y="905"/>
                  </a:lnTo>
                  <a:lnTo>
                    <a:pt x="320" y="905"/>
                  </a:lnTo>
                  <a:lnTo>
                    <a:pt x="307" y="905"/>
                  </a:lnTo>
                  <a:lnTo>
                    <a:pt x="298" y="910"/>
                  </a:lnTo>
                  <a:lnTo>
                    <a:pt x="292" y="903"/>
                  </a:lnTo>
                  <a:lnTo>
                    <a:pt x="277" y="895"/>
                  </a:lnTo>
                  <a:lnTo>
                    <a:pt x="247" y="895"/>
                  </a:lnTo>
                  <a:lnTo>
                    <a:pt x="236" y="888"/>
                  </a:lnTo>
                  <a:lnTo>
                    <a:pt x="249" y="880"/>
                  </a:lnTo>
                  <a:lnTo>
                    <a:pt x="270" y="875"/>
                  </a:lnTo>
                  <a:lnTo>
                    <a:pt x="283" y="875"/>
                  </a:lnTo>
                  <a:lnTo>
                    <a:pt x="296" y="875"/>
                  </a:lnTo>
                  <a:lnTo>
                    <a:pt x="298" y="884"/>
                  </a:lnTo>
                  <a:lnTo>
                    <a:pt x="313" y="884"/>
                  </a:lnTo>
                  <a:lnTo>
                    <a:pt x="300" y="865"/>
                  </a:lnTo>
                  <a:lnTo>
                    <a:pt x="307" y="854"/>
                  </a:lnTo>
                  <a:lnTo>
                    <a:pt x="317" y="858"/>
                  </a:lnTo>
                  <a:lnTo>
                    <a:pt x="326" y="871"/>
                  </a:lnTo>
                  <a:lnTo>
                    <a:pt x="326" y="890"/>
                  </a:lnTo>
                  <a:lnTo>
                    <a:pt x="339" y="895"/>
                  </a:lnTo>
                  <a:lnTo>
                    <a:pt x="362" y="880"/>
                  </a:lnTo>
                  <a:lnTo>
                    <a:pt x="375" y="850"/>
                  </a:lnTo>
                  <a:lnTo>
                    <a:pt x="367" y="828"/>
                  </a:lnTo>
                  <a:lnTo>
                    <a:pt x="352" y="811"/>
                  </a:lnTo>
                  <a:lnTo>
                    <a:pt x="356" y="798"/>
                  </a:lnTo>
                  <a:lnTo>
                    <a:pt x="339" y="796"/>
                  </a:lnTo>
                  <a:lnTo>
                    <a:pt x="320" y="794"/>
                  </a:lnTo>
                  <a:lnTo>
                    <a:pt x="315" y="781"/>
                  </a:lnTo>
                  <a:lnTo>
                    <a:pt x="307" y="779"/>
                  </a:lnTo>
                  <a:lnTo>
                    <a:pt x="300" y="760"/>
                  </a:lnTo>
                  <a:lnTo>
                    <a:pt x="300" y="751"/>
                  </a:lnTo>
                  <a:lnTo>
                    <a:pt x="307" y="687"/>
                  </a:lnTo>
                  <a:lnTo>
                    <a:pt x="315" y="682"/>
                  </a:lnTo>
                  <a:lnTo>
                    <a:pt x="315" y="669"/>
                  </a:lnTo>
                  <a:lnTo>
                    <a:pt x="315" y="631"/>
                  </a:lnTo>
                  <a:lnTo>
                    <a:pt x="315" y="618"/>
                  </a:lnTo>
                  <a:lnTo>
                    <a:pt x="328" y="609"/>
                  </a:lnTo>
                  <a:lnTo>
                    <a:pt x="335" y="590"/>
                  </a:lnTo>
                  <a:lnTo>
                    <a:pt x="352" y="586"/>
                  </a:lnTo>
                  <a:lnTo>
                    <a:pt x="360" y="573"/>
                  </a:lnTo>
                  <a:lnTo>
                    <a:pt x="360" y="562"/>
                  </a:lnTo>
                  <a:lnTo>
                    <a:pt x="371" y="554"/>
                  </a:lnTo>
                  <a:lnTo>
                    <a:pt x="373" y="545"/>
                  </a:lnTo>
                  <a:lnTo>
                    <a:pt x="384" y="545"/>
                  </a:lnTo>
                  <a:lnTo>
                    <a:pt x="403" y="528"/>
                  </a:lnTo>
                  <a:lnTo>
                    <a:pt x="412" y="526"/>
                  </a:lnTo>
                  <a:lnTo>
                    <a:pt x="431" y="502"/>
                  </a:lnTo>
                  <a:lnTo>
                    <a:pt x="457" y="489"/>
                  </a:lnTo>
                  <a:lnTo>
                    <a:pt x="459" y="466"/>
                  </a:lnTo>
                  <a:lnTo>
                    <a:pt x="491" y="442"/>
                  </a:lnTo>
                  <a:lnTo>
                    <a:pt x="491" y="423"/>
                  </a:lnTo>
                  <a:lnTo>
                    <a:pt x="485" y="414"/>
                  </a:lnTo>
                  <a:lnTo>
                    <a:pt x="489" y="350"/>
                  </a:lnTo>
                  <a:lnTo>
                    <a:pt x="500" y="328"/>
                  </a:lnTo>
                  <a:lnTo>
                    <a:pt x="521" y="305"/>
                  </a:lnTo>
                  <a:lnTo>
                    <a:pt x="556" y="300"/>
                  </a:lnTo>
                  <a:lnTo>
                    <a:pt x="594" y="30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4" name="Freeform 29"/>
            <p:cNvSpPr>
              <a:spLocks/>
            </p:cNvSpPr>
            <p:nvPr/>
          </p:nvSpPr>
          <p:spPr bwMode="auto">
            <a:xfrm>
              <a:off x="4208425" y="657880"/>
              <a:ext cx="714375" cy="1522412"/>
            </a:xfrm>
            <a:custGeom>
              <a:avLst/>
              <a:gdLst/>
              <a:ahLst/>
              <a:cxnLst>
                <a:cxn ang="0">
                  <a:pos x="105" y="347"/>
                </a:cxn>
                <a:cxn ang="0">
                  <a:pos x="114" y="300"/>
                </a:cxn>
                <a:cxn ang="0">
                  <a:pos x="109" y="264"/>
                </a:cxn>
                <a:cxn ang="0">
                  <a:pos x="101" y="202"/>
                </a:cxn>
                <a:cxn ang="0">
                  <a:pos x="39" y="154"/>
                </a:cxn>
                <a:cxn ang="0">
                  <a:pos x="9" y="86"/>
                </a:cxn>
                <a:cxn ang="0">
                  <a:pos x="43" y="109"/>
                </a:cxn>
                <a:cxn ang="0">
                  <a:pos x="107" y="127"/>
                </a:cxn>
                <a:cxn ang="0">
                  <a:pos x="148" y="148"/>
                </a:cxn>
                <a:cxn ang="0">
                  <a:pos x="161" y="64"/>
                </a:cxn>
                <a:cxn ang="0">
                  <a:pos x="206" y="21"/>
                </a:cxn>
                <a:cxn ang="0">
                  <a:pos x="264" y="30"/>
                </a:cxn>
                <a:cxn ang="0">
                  <a:pos x="251" y="88"/>
                </a:cxn>
                <a:cxn ang="0">
                  <a:pos x="260" y="167"/>
                </a:cxn>
                <a:cxn ang="0">
                  <a:pos x="294" y="197"/>
                </a:cxn>
                <a:cxn ang="0">
                  <a:pos x="320" y="236"/>
                </a:cxn>
                <a:cxn ang="0">
                  <a:pos x="335" y="332"/>
                </a:cxn>
                <a:cxn ang="0">
                  <a:pos x="352" y="384"/>
                </a:cxn>
                <a:cxn ang="0">
                  <a:pos x="356" y="448"/>
                </a:cxn>
                <a:cxn ang="0">
                  <a:pos x="380" y="483"/>
                </a:cxn>
                <a:cxn ang="0">
                  <a:pos x="399" y="526"/>
                </a:cxn>
                <a:cxn ang="0">
                  <a:pos x="444" y="618"/>
                </a:cxn>
                <a:cxn ang="0">
                  <a:pos x="397" y="781"/>
                </a:cxn>
                <a:cxn ang="0">
                  <a:pos x="337" y="871"/>
                </a:cxn>
                <a:cxn ang="0">
                  <a:pos x="285" y="882"/>
                </a:cxn>
                <a:cxn ang="0">
                  <a:pos x="247" y="903"/>
                </a:cxn>
                <a:cxn ang="0">
                  <a:pos x="219" y="912"/>
                </a:cxn>
                <a:cxn ang="0">
                  <a:pos x="187" y="931"/>
                </a:cxn>
                <a:cxn ang="0">
                  <a:pos x="148" y="946"/>
                </a:cxn>
                <a:cxn ang="0">
                  <a:pos x="124" y="948"/>
                </a:cxn>
                <a:cxn ang="0">
                  <a:pos x="122" y="918"/>
                </a:cxn>
                <a:cxn ang="0">
                  <a:pos x="86" y="907"/>
                </a:cxn>
                <a:cxn ang="0">
                  <a:pos x="56" y="882"/>
                </a:cxn>
                <a:cxn ang="0">
                  <a:pos x="47" y="852"/>
                </a:cxn>
                <a:cxn ang="0">
                  <a:pos x="56" y="811"/>
                </a:cxn>
                <a:cxn ang="0">
                  <a:pos x="47" y="783"/>
                </a:cxn>
                <a:cxn ang="0">
                  <a:pos x="45" y="736"/>
                </a:cxn>
                <a:cxn ang="0">
                  <a:pos x="41" y="656"/>
                </a:cxn>
                <a:cxn ang="0">
                  <a:pos x="19" y="639"/>
                </a:cxn>
                <a:cxn ang="0">
                  <a:pos x="62" y="650"/>
                </a:cxn>
                <a:cxn ang="0">
                  <a:pos x="77" y="620"/>
                </a:cxn>
                <a:cxn ang="0">
                  <a:pos x="105" y="592"/>
                </a:cxn>
                <a:cxn ang="0">
                  <a:pos x="124" y="562"/>
                </a:cxn>
                <a:cxn ang="0">
                  <a:pos x="157" y="508"/>
                </a:cxn>
                <a:cxn ang="0">
                  <a:pos x="189" y="463"/>
                </a:cxn>
                <a:cxn ang="0">
                  <a:pos x="178" y="420"/>
                </a:cxn>
              </a:cxnLst>
              <a:rect l="0" t="0" r="r" b="b"/>
              <a:pathLst>
                <a:path w="450" h="959">
                  <a:moveTo>
                    <a:pt x="150" y="405"/>
                  </a:moveTo>
                  <a:lnTo>
                    <a:pt x="105" y="347"/>
                  </a:lnTo>
                  <a:lnTo>
                    <a:pt x="114" y="332"/>
                  </a:lnTo>
                  <a:lnTo>
                    <a:pt x="114" y="300"/>
                  </a:lnTo>
                  <a:lnTo>
                    <a:pt x="103" y="281"/>
                  </a:lnTo>
                  <a:lnTo>
                    <a:pt x="109" y="264"/>
                  </a:lnTo>
                  <a:lnTo>
                    <a:pt x="94" y="229"/>
                  </a:lnTo>
                  <a:lnTo>
                    <a:pt x="101" y="202"/>
                  </a:lnTo>
                  <a:lnTo>
                    <a:pt x="58" y="159"/>
                  </a:lnTo>
                  <a:lnTo>
                    <a:pt x="39" y="154"/>
                  </a:lnTo>
                  <a:lnTo>
                    <a:pt x="0" y="105"/>
                  </a:lnTo>
                  <a:lnTo>
                    <a:pt x="9" y="86"/>
                  </a:lnTo>
                  <a:lnTo>
                    <a:pt x="41" y="90"/>
                  </a:lnTo>
                  <a:lnTo>
                    <a:pt x="43" y="109"/>
                  </a:lnTo>
                  <a:lnTo>
                    <a:pt x="79" y="135"/>
                  </a:lnTo>
                  <a:lnTo>
                    <a:pt x="107" y="127"/>
                  </a:lnTo>
                  <a:lnTo>
                    <a:pt x="131" y="146"/>
                  </a:lnTo>
                  <a:lnTo>
                    <a:pt x="148" y="148"/>
                  </a:lnTo>
                  <a:lnTo>
                    <a:pt x="167" y="86"/>
                  </a:lnTo>
                  <a:lnTo>
                    <a:pt x="161" y="64"/>
                  </a:lnTo>
                  <a:lnTo>
                    <a:pt x="182" y="21"/>
                  </a:lnTo>
                  <a:lnTo>
                    <a:pt x="206" y="21"/>
                  </a:lnTo>
                  <a:lnTo>
                    <a:pt x="227" y="0"/>
                  </a:lnTo>
                  <a:lnTo>
                    <a:pt x="264" y="30"/>
                  </a:lnTo>
                  <a:lnTo>
                    <a:pt x="262" y="47"/>
                  </a:lnTo>
                  <a:lnTo>
                    <a:pt x="251" y="88"/>
                  </a:lnTo>
                  <a:lnTo>
                    <a:pt x="260" y="92"/>
                  </a:lnTo>
                  <a:lnTo>
                    <a:pt x="260" y="167"/>
                  </a:lnTo>
                  <a:lnTo>
                    <a:pt x="285" y="178"/>
                  </a:lnTo>
                  <a:lnTo>
                    <a:pt x="294" y="197"/>
                  </a:lnTo>
                  <a:lnTo>
                    <a:pt x="313" y="202"/>
                  </a:lnTo>
                  <a:lnTo>
                    <a:pt x="320" y="236"/>
                  </a:lnTo>
                  <a:lnTo>
                    <a:pt x="300" y="270"/>
                  </a:lnTo>
                  <a:lnTo>
                    <a:pt x="335" y="332"/>
                  </a:lnTo>
                  <a:lnTo>
                    <a:pt x="341" y="369"/>
                  </a:lnTo>
                  <a:lnTo>
                    <a:pt x="352" y="384"/>
                  </a:lnTo>
                  <a:lnTo>
                    <a:pt x="354" y="423"/>
                  </a:lnTo>
                  <a:lnTo>
                    <a:pt x="356" y="448"/>
                  </a:lnTo>
                  <a:lnTo>
                    <a:pt x="358" y="474"/>
                  </a:lnTo>
                  <a:lnTo>
                    <a:pt x="380" y="483"/>
                  </a:lnTo>
                  <a:lnTo>
                    <a:pt x="377" y="498"/>
                  </a:lnTo>
                  <a:lnTo>
                    <a:pt x="399" y="526"/>
                  </a:lnTo>
                  <a:lnTo>
                    <a:pt x="403" y="581"/>
                  </a:lnTo>
                  <a:lnTo>
                    <a:pt x="444" y="618"/>
                  </a:lnTo>
                  <a:lnTo>
                    <a:pt x="450" y="654"/>
                  </a:lnTo>
                  <a:lnTo>
                    <a:pt x="397" y="781"/>
                  </a:lnTo>
                  <a:lnTo>
                    <a:pt x="377" y="811"/>
                  </a:lnTo>
                  <a:lnTo>
                    <a:pt x="337" y="871"/>
                  </a:lnTo>
                  <a:lnTo>
                    <a:pt x="309" y="875"/>
                  </a:lnTo>
                  <a:lnTo>
                    <a:pt x="285" y="882"/>
                  </a:lnTo>
                  <a:lnTo>
                    <a:pt x="260" y="899"/>
                  </a:lnTo>
                  <a:lnTo>
                    <a:pt x="247" y="903"/>
                  </a:lnTo>
                  <a:lnTo>
                    <a:pt x="240" y="912"/>
                  </a:lnTo>
                  <a:lnTo>
                    <a:pt x="219" y="912"/>
                  </a:lnTo>
                  <a:lnTo>
                    <a:pt x="206" y="922"/>
                  </a:lnTo>
                  <a:lnTo>
                    <a:pt x="187" y="931"/>
                  </a:lnTo>
                  <a:lnTo>
                    <a:pt x="161" y="935"/>
                  </a:lnTo>
                  <a:lnTo>
                    <a:pt x="148" y="946"/>
                  </a:lnTo>
                  <a:lnTo>
                    <a:pt x="129" y="959"/>
                  </a:lnTo>
                  <a:lnTo>
                    <a:pt x="124" y="948"/>
                  </a:lnTo>
                  <a:lnTo>
                    <a:pt x="124" y="931"/>
                  </a:lnTo>
                  <a:lnTo>
                    <a:pt x="122" y="918"/>
                  </a:lnTo>
                  <a:lnTo>
                    <a:pt x="103" y="916"/>
                  </a:lnTo>
                  <a:lnTo>
                    <a:pt x="86" y="907"/>
                  </a:lnTo>
                  <a:lnTo>
                    <a:pt x="71" y="886"/>
                  </a:lnTo>
                  <a:lnTo>
                    <a:pt x="56" y="882"/>
                  </a:lnTo>
                  <a:lnTo>
                    <a:pt x="49" y="871"/>
                  </a:lnTo>
                  <a:lnTo>
                    <a:pt x="47" y="852"/>
                  </a:lnTo>
                  <a:lnTo>
                    <a:pt x="47" y="824"/>
                  </a:lnTo>
                  <a:lnTo>
                    <a:pt x="56" y="811"/>
                  </a:lnTo>
                  <a:lnTo>
                    <a:pt x="60" y="800"/>
                  </a:lnTo>
                  <a:lnTo>
                    <a:pt x="47" y="783"/>
                  </a:lnTo>
                  <a:lnTo>
                    <a:pt x="41" y="759"/>
                  </a:lnTo>
                  <a:lnTo>
                    <a:pt x="45" y="736"/>
                  </a:lnTo>
                  <a:lnTo>
                    <a:pt x="34" y="710"/>
                  </a:lnTo>
                  <a:lnTo>
                    <a:pt x="41" y="656"/>
                  </a:lnTo>
                  <a:lnTo>
                    <a:pt x="24" y="650"/>
                  </a:lnTo>
                  <a:lnTo>
                    <a:pt x="19" y="639"/>
                  </a:lnTo>
                  <a:lnTo>
                    <a:pt x="41" y="639"/>
                  </a:lnTo>
                  <a:lnTo>
                    <a:pt x="62" y="650"/>
                  </a:lnTo>
                  <a:lnTo>
                    <a:pt x="73" y="637"/>
                  </a:lnTo>
                  <a:lnTo>
                    <a:pt x="77" y="620"/>
                  </a:lnTo>
                  <a:lnTo>
                    <a:pt x="94" y="607"/>
                  </a:lnTo>
                  <a:lnTo>
                    <a:pt x="105" y="592"/>
                  </a:lnTo>
                  <a:lnTo>
                    <a:pt x="112" y="568"/>
                  </a:lnTo>
                  <a:lnTo>
                    <a:pt x="124" y="562"/>
                  </a:lnTo>
                  <a:lnTo>
                    <a:pt x="142" y="534"/>
                  </a:lnTo>
                  <a:lnTo>
                    <a:pt x="157" y="508"/>
                  </a:lnTo>
                  <a:lnTo>
                    <a:pt x="182" y="474"/>
                  </a:lnTo>
                  <a:lnTo>
                    <a:pt x="189" y="463"/>
                  </a:lnTo>
                  <a:lnTo>
                    <a:pt x="182" y="453"/>
                  </a:lnTo>
                  <a:lnTo>
                    <a:pt x="178" y="420"/>
                  </a:lnTo>
                  <a:lnTo>
                    <a:pt x="150" y="40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5" name="Freeform 30"/>
            <p:cNvSpPr>
              <a:spLocks/>
            </p:cNvSpPr>
            <p:nvPr/>
          </p:nvSpPr>
          <p:spPr bwMode="auto">
            <a:xfrm>
              <a:off x="4208425" y="657880"/>
              <a:ext cx="714375" cy="1522412"/>
            </a:xfrm>
            <a:custGeom>
              <a:avLst/>
              <a:gdLst/>
              <a:ahLst/>
              <a:cxnLst>
                <a:cxn ang="0">
                  <a:pos x="105" y="347"/>
                </a:cxn>
                <a:cxn ang="0">
                  <a:pos x="114" y="300"/>
                </a:cxn>
                <a:cxn ang="0">
                  <a:pos x="109" y="264"/>
                </a:cxn>
                <a:cxn ang="0">
                  <a:pos x="101" y="202"/>
                </a:cxn>
                <a:cxn ang="0">
                  <a:pos x="39" y="154"/>
                </a:cxn>
                <a:cxn ang="0">
                  <a:pos x="9" y="86"/>
                </a:cxn>
                <a:cxn ang="0">
                  <a:pos x="43" y="109"/>
                </a:cxn>
                <a:cxn ang="0">
                  <a:pos x="107" y="127"/>
                </a:cxn>
                <a:cxn ang="0">
                  <a:pos x="148" y="148"/>
                </a:cxn>
                <a:cxn ang="0">
                  <a:pos x="161" y="64"/>
                </a:cxn>
                <a:cxn ang="0">
                  <a:pos x="206" y="21"/>
                </a:cxn>
                <a:cxn ang="0">
                  <a:pos x="264" y="30"/>
                </a:cxn>
                <a:cxn ang="0">
                  <a:pos x="251" y="88"/>
                </a:cxn>
                <a:cxn ang="0">
                  <a:pos x="260" y="167"/>
                </a:cxn>
                <a:cxn ang="0">
                  <a:pos x="294" y="197"/>
                </a:cxn>
                <a:cxn ang="0">
                  <a:pos x="320" y="236"/>
                </a:cxn>
                <a:cxn ang="0">
                  <a:pos x="335" y="332"/>
                </a:cxn>
                <a:cxn ang="0">
                  <a:pos x="352" y="384"/>
                </a:cxn>
                <a:cxn ang="0">
                  <a:pos x="356" y="448"/>
                </a:cxn>
                <a:cxn ang="0">
                  <a:pos x="380" y="483"/>
                </a:cxn>
                <a:cxn ang="0">
                  <a:pos x="399" y="526"/>
                </a:cxn>
                <a:cxn ang="0">
                  <a:pos x="444" y="618"/>
                </a:cxn>
                <a:cxn ang="0">
                  <a:pos x="397" y="781"/>
                </a:cxn>
                <a:cxn ang="0">
                  <a:pos x="337" y="871"/>
                </a:cxn>
                <a:cxn ang="0">
                  <a:pos x="285" y="882"/>
                </a:cxn>
                <a:cxn ang="0">
                  <a:pos x="247" y="903"/>
                </a:cxn>
                <a:cxn ang="0">
                  <a:pos x="219" y="912"/>
                </a:cxn>
                <a:cxn ang="0">
                  <a:pos x="187" y="931"/>
                </a:cxn>
                <a:cxn ang="0">
                  <a:pos x="148" y="946"/>
                </a:cxn>
                <a:cxn ang="0">
                  <a:pos x="124" y="948"/>
                </a:cxn>
                <a:cxn ang="0">
                  <a:pos x="122" y="918"/>
                </a:cxn>
                <a:cxn ang="0">
                  <a:pos x="86" y="907"/>
                </a:cxn>
                <a:cxn ang="0">
                  <a:pos x="56" y="882"/>
                </a:cxn>
                <a:cxn ang="0">
                  <a:pos x="47" y="852"/>
                </a:cxn>
                <a:cxn ang="0">
                  <a:pos x="56" y="811"/>
                </a:cxn>
                <a:cxn ang="0">
                  <a:pos x="47" y="783"/>
                </a:cxn>
                <a:cxn ang="0">
                  <a:pos x="45" y="736"/>
                </a:cxn>
                <a:cxn ang="0">
                  <a:pos x="41" y="656"/>
                </a:cxn>
                <a:cxn ang="0">
                  <a:pos x="19" y="639"/>
                </a:cxn>
                <a:cxn ang="0">
                  <a:pos x="62" y="650"/>
                </a:cxn>
                <a:cxn ang="0">
                  <a:pos x="77" y="620"/>
                </a:cxn>
                <a:cxn ang="0">
                  <a:pos x="105" y="592"/>
                </a:cxn>
                <a:cxn ang="0">
                  <a:pos x="124" y="562"/>
                </a:cxn>
                <a:cxn ang="0">
                  <a:pos x="157" y="508"/>
                </a:cxn>
                <a:cxn ang="0">
                  <a:pos x="189" y="463"/>
                </a:cxn>
                <a:cxn ang="0">
                  <a:pos x="178" y="420"/>
                </a:cxn>
              </a:cxnLst>
              <a:rect l="0" t="0" r="r" b="b"/>
              <a:pathLst>
                <a:path w="450" h="959">
                  <a:moveTo>
                    <a:pt x="150" y="405"/>
                  </a:moveTo>
                  <a:lnTo>
                    <a:pt x="105" y="347"/>
                  </a:lnTo>
                  <a:lnTo>
                    <a:pt x="114" y="332"/>
                  </a:lnTo>
                  <a:lnTo>
                    <a:pt x="114" y="300"/>
                  </a:lnTo>
                  <a:lnTo>
                    <a:pt x="103" y="281"/>
                  </a:lnTo>
                  <a:lnTo>
                    <a:pt x="109" y="264"/>
                  </a:lnTo>
                  <a:lnTo>
                    <a:pt x="94" y="229"/>
                  </a:lnTo>
                  <a:lnTo>
                    <a:pt x="101" y="202"/>
                  </a:lnTo>
                  <a:lnTo>
                    <a:pt x="58" y="159"/>
                  </a:lnTo>
                  <a:lnTo>
                    <a:pt x="39" y="154"/>
                  </a:lnTo>
                  <a:lnTo>
                    <a:pt x="0" y="105"/>
                  </a:lnTo>
                  <a:lnTo>
                    <a:pt x="9" y="86"/>
                  </a:lnTo>
                  <a:lnTo>
                    <a:pt x="41" y="90"/>
                  </a:lnTo>
                  <a:lnTo>
                    <a:pt x="43" y="109"/>
                  </a:lnTo>
                  <a:lnTo>
                    <a:pt x="79" y="135"/>
                  </a:lnTo>
                  <a:lnTo>
                    <a:pt x="107" y="127"/>
                  </a:lnTo>
                  <a:lnTo>
                    <a:pt x="131" y="146"/>
                  </a:lnTo>
                  <a:lnTo>
                    <a:pt x="148" y="148"/>
                  </a:lnTo>
                  <a:lnTo>
                    <a:pt x="167" y="86"/>
                  </a:lnTo>
                  <a:lnTo>
                    <a:pt x="161" y="64"/>
                  </a:lnTo>
                  <a:lnTo>
                    <a:pt x="182" y="21"/>
                  </a:lnTo>
                  <a:lnTo>
                    <a:pt x="206" y="21"/>
                  </a:lnTo>
                  <a:lnTo>
                    <a:pt x="227" y="0"/>
                  </a:lnTo>
                  <a:lnTo>
                    <a:pt x="264" y="30"/>
                  </a:lnTo>
                  <a:lnTo>
                    <a:pt x="262" y="47"/>
                  </a:lnTo>
                  <a:lnTo>
                    <a:pt x="251" y="88"/>
                  </a:lnTo>
                  <a:lnTo>
                    <a:pt x="260" y="92"/>
                  </a:lnTo>
                  <a:lnTo>
                    <a:pt x="260" y="167"/>
                  </a:lnTo>
                  <a:lnTo>
                    <a:pt x="285" y="178"/>
                  </a:lnTo>
                  <a:lnTo>
                    <a:pt x="294" y="197"/>
                  </a:lnTo>
                  <a:lnTo>
                    <a:pt x="313" y="202"/>
                  </a:lnTo>
                  <a:lnTo>
                    <a:pt x="320" y="236"/>
                  </a:lnTo>
                  <a:lnTo>
                    <a:pt x="300" y="270"/>
                  </a:lnTo>
                  <a:lnTo>
                    <a:pt x="335" y="332"/>
                  </a:lnTo>
                  <a:lnTo>
                    <a:pt x="341" y="369"/>
                  </a:lnTo>
                  <a:lnTo>
                    <a:pt x="352" y="384"/>
                  </a:lnTo>
                  <a:lnTo>
                    <a:pt x="354" y="423"/>
                  </a:lnTo>
                  <a:lnTo>
                    <a:pt x="356" y="448"/>
                  </a:lnTo>
                  <a:lnTo>
                    <a:pt x="358" y="474"/>
                  </a:lnTo>
                  <a:lnTo>
                    <a:pt x="380" y="483"/>
                  </a:lnTo>
                  <a:lnTo>
                    <a:pt x="377" y="498"/>
                  </a:lnTo>
                  <a:lnTo>
                    <a:pt x="399" y="526"/>
                  </a:lnTo>
                  <a:lnTo>
                    <a:pt x="403" y="581"/>
                  </a:lnTo>
                  <a:lnTo>
                    <a:pt x="444" y="618"/>
                  </a:lnTo>
                  <a:lnTo>
                    <a:pt x="450" y="654"/>
                  </a:lnTo>
                  <a:lnTo>
                    <a:pt x="397" y="781"/>
                  </a:lnTo>
                  <a:lnTo>
                    <a:pt x="377" y="811"/>
                  </a:lnTo>
                  <a:lnTo>
                    <a:pt x="337" y="871"/>
                  </a:lnTo>
                  <a:lnTo>
                    <a:pt x="309" y="875"/>
                  </a:lnTo>
                  <a:lnTo>
                    <a:pt x="285" y="882"/>
                  </a:lnTo>
                  <a:lnTo>
                    <a:pt x="260" y="899"/>
                  </a:lnTo>
                  <a:lnTo>
                    <a:pt x="247" y="903"/>
                  </a:lnTo>
                  <a:lnTo>
                    <a:pt x="240" y="912"/>
                  </a:lnTo>
                  <a:lnTo>
                    <a:pt x="219" y="912"/>
                  </a:lnTo>
                  <a:lnTo>
                    <a:pt x="206" y="922"/>
                  </a:lnTo>
                  <a:lnTo>
                    <a:pt x="187" y="931"/>
                  </a:lnTo>
                  <a:lnTo>
                    <a:pt x="161" y="935"/>
                  </a:lnTo>
                  <a:lnTo>
                    <a:pt x="148" y="946"/>
                  </a:lnTo>
                  <a:lnTo>
                    <a:pt x="129" y="959"/>
                  </a:lnTo>
                  <a:lnTo>
                    <a:pt x="124" y="948"/>
                  </a:lnTo>
                  <a:lnTo>
                    <a:pt x="124" y="931"/>
                  </a:lnTo>
                  <a:lnTo>
                    <a:pt x="122" y="918"/>
                  </a:lnTo>
                  <a:lnTo>
                    <a:pt x="103" y="916"/>
                  </a:lnTo>
                  <a:lnTo>
                    <a:pt x="86" y="907"/>
                  </a:lnTo>
                  <a:lnTo>
                    <a:pt x="71" y="886"/>
                  </a:lnTo>
                  <a:lnTo>
                    <a:pt x="56" y="882"/>
                  </a:lnTo>
                  <a:lnTo>
                    <a:pt x="49" y="871"/>
                  </a:lnTo>
                  <a:lnTo>
                    <a:pt x="47" y="852"/>
                  </a:lnTo>
                  <a:lnTo>
                    <a:pt x="47" y="824"/>
                  </a:lnTo>
                  <a:lnTo>
                    <a:pt x="56" y="811"/>
                  </a:lnTo>
                  <a:lnTo>
                    <a:pt x="60" y="800"/>
                  </a:lnTo>
                  <a:lnTo>
                    <a:pt x="47" y="783"/>
                  </a:lnTo>
                  <a:lnTo>
                    <a:pt x="41" y="759"/>
                  </a:lnTo>
                  <a:lnTo>
                    <a:pt x="45" y="736"/>
                  </a:lnTo>
                  <a:lnTo>
                    <a:pt x="34" y="710"/>
                  </a:lnTo>
                  <a:lnTo>
                    <a:pt x="41" y="656"/>
                  </a:lnTo>
                  <a:lnTo>
                    <a:pt x="24" y="650"/>
                  </a:lnTo>
                  <a:lnTo>
                    <a:pt x="19" y="639"/>
                  </a:lnTo>
                  <a:lnTo>
                    <a:pt x="41" y="639"/>
                  </a:lnTo>
                  <a:lnTo>
                    <a:pt x="62" y="650"/>
                  </a:lnTo>
                  <a:lnTo>
                    <a:pt x="73" y="637"/>
                  </a:lnTo>
                  <a:lnTo>
                    <a:pt x="77" y="620"/>
                  </a:lnTo>
                  <a:lnTo>
                    <a:pt x="94" y="607"/>
                  </a:lnTo>
                  <a:lnTo>
                    <a:pt x="105" y="592"/>
                  </a:lnTo>
                  <a:lnTo>
                    <a:pt x="112" y="568"/>
                  </a:lnTo>
                  <a:lnTo>
                    <a:pt x="124" y="562"/>
                  </a:lnTo>
                  <a:lnTo>
                    <a:pt x="142" y="534"/>
                  </a:lnTo>
                  <a:lnTo>
                    <a:pt x="157" y="508"/>
                  </a:lnTo>
                  <a:lnTo>
                    <a:pt x="182" y="474"/>
                  </a:lnTo>
                  <a:lnTo>
                    <a:pt x="189" y="463"/>
                  </a:lnTo>
                  <a:lnTo>
                    <a:pt x="182" y="453"/>
                  </a:lnTo>
                  <a:lnTo>
                    <a:pt x="178" y="420"/>
                  </a:lnTo>
                  <a:lnTo>
                    <a:pt x="150" y="40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6" name="Freeform 31"/>
            <p:cNvSpPr>
              <a:spLocks/>
            </p:cNvSpPr>
            <p:nvPr/>
          </p:nvSpPr>
          <p:spPr bwMode="auto">
            <a:xfrm>
              <a:off x="3067013" y="497543"/>
              <a:ext cx="1638300" cy="1866900"/>
            </a:xfrm>
            <a:custGeom>
              <a:avLst/>
              <a:gdLst/>
              <a:ahLst/>
              <a:cxnLst>
                <a:cxn ang="0">
                  <a:pos x="249" y="1015"/>
                </a:cxn>
                <a:cxn ang="0">
                  <a:pos x="245" y="1086"/>
                </a:cxn>
                <a:cxn ang="0">
                  <a:pos x="178" y="1124"/>
                </a:cxn>
                <a:cxn ang="0">
                  <a:pos x="56" y="1165"/>
                </a:cxn>
                <a:cxn ang="0">
                  <a:pos x="22" y="1075"/>
                </a:cxn>
                <a:cxn ang="0">
                  <a:pos x="50" y="1049"/>
                </a:cxn>
                <a:cxn ang="0">
                  <a:pos x="9" y="1049"/>
                </a:cxn>
                <a:cxn ang="0">
                  <a:pos x="56" y="1000"/>
                </a:cxn>
                <a:cxn ang="0">
                  <a:pos x="84" y="974"/>
                </a:cxn>
                <a:cxn ang="0">
                  <a:pos x="37" y="974"/>
                </a:cxn>
                <a:cxn ang="0">
                  <a:pos x="50" y="936"/>
                </a:cxn>
                <a:cxn ang="0">
                  <a:pos x="65" y="901"/>
                </a:cxn>
                <a:cxn ang="0">
                  <a:pos x="127" y="903"/>
                </a:cxn>
                <a:cxn ang="0">
                  <a:pos x="105" y="880"/>
                </a:cxn>
                <a:cxn ang="0">
                  <a:pos x="48" y="858"/>
                </a:cxn>
                <a:cxn ang="0">
                  <a:pos x="73" y="822"/>
                </a:cxn>
                <a:cxn ang="0">
                  <a:pos x="65" y="802"/>
                </a:cxn>
                <a:cxn ang="0">
                  <a:pos x="93" y="796"/>
                </a:cxn>
                <a:cxn ang="0">
                  <a:pos x="144" y="790"/>
                </a:cxn>
                <a:cxn ang="0">
                  <a:pos x="176" y="762"/>
                </a:cxn>
                <a:cxn ang="0">
                  <a:pos x="202" y="747"/>
                </a:cxn>
                <a:cxn ang="0">
                  <a:pos x="191" y="695"/>
                </a:cxn>
                <a:cxn ang="0">
                  <a:pos x="275" y="697"/>
                </a:cxn>
                <a:cxn ang="0">
                  <a:pos x="346" y="652"/>
                </a:cxn>
                <a:cxn ang="0">
                  <a:pos x="273" y="678"/>
                </a:cxn>
                <a:cxn ang="0">
                  <a:pos x="356" y="603"/>
                </a:cxn>
                <a:cxn ang="0">
                  <a:pos x="401" y="556"/>
                </a:cxn>
                <a:cxn ang="0">
                  <a:pos x="410" y="519"/>
                </a:cxn>
                <a:cxn ang="0">
                  <a:pos x="449" y="459"/>
                </a:cxn>
                <a:cxn ang="0">
                  <a:pos x="464" y="410"/>
                </a:cxn>
                <a:cxn ang="0">
                  <a:pos x="530" y="380"/>
                </a:cxn>
                <a:cxn ang="0">
                  <a:pos x="534" y="350"/>
                </a:cxn>
                <a:cxn ang="0">
                  <a:pos x="534" y="311"/>
                </a:cxn>
                <a:cxn ang="0">
                  <a:pos x="595" y="275"/>
                </a:cxn>
                <a:cxn ang="0">
                  <a:pos x="618" y="215"/>
                </a:cxn>
                <a:cxn ang="0">
                  <a:pos x="676" y="202"/>
                </a:cxn>
                <a:cxn ang="0">
                  <a:pos x="678" y="144"/>
                </a:cxn>
                <a:cxn ang="0">
                  <a:pos x="700" y="150"/>
                </a:cxn>
                <a:cxn ang="0">
                  <a:pos x="723" y="133"/>
                </a:cxn>
                <a:cxn ang="0">
                  <a:pos x="728" y="94"/>
                </a:cxn>
                <a:cxn ang="0">
                  <a:pos x="798" y="122"/>
                </a:cxn>
                <a:cxn ang="0">
                  <a:pos x="831" y="69"/>
                </a:cxn>
                <a:cxn ang="0">
                  <a:pos x="854" y="17"/>
                </a:cxn>
                <a:cxn ang="0">
                  <a:pos x="871" y="82"/>
                </a:cxn>
                <a:cxn ang="0">
                  <a:pos x="908" y="26"/>
                </a:cxn>
                <a:cxn ang="0">
                  <a:pos x="929" y="26"/>
                </a:cxn>
                <a:cxn ang="0">
                  <a:pos x="961" y="24"/>
                </a:cxn>
                <a:cxn ang="0">
                  <a:pos x="1002" y="94"/>
                </a:cxn>
                <a:cxn ang="0">
                  <a:pos x="1009" y="116"/>
                </a:cxn>
                <a:cxn ang="0">
                  <a:pos x="1019" y="131"/>
                </a:cxn>
                <a:cxn ang="0">
                  <a:pos x="981" y="148"/>
                </a:cxn>
                <a:cxn ang="0">
                  <a:pos x="880" y="165"/>
                </a:cxn>
                <a:cxn ang="0">
                  <a:pos x="798" y="236"/>
                </a:cxn>
                <a:cxn ang="0">
                  <a:pos x="702" y="210"/>
                </a:cxn>
                <a:cxn ang="0">
                  <a:pos x="582" y="346"/>
                </a:cxn>
                <a:cxn ang="0">
                  <a:pos x="526" y="453"/>
                </a:cxn>
                <a:cxn ang="0">
                  <a:pos x="464" y="588"/>
                </a:cxn>
                <a:cxn ang="0">
                  <a:pos x="457" y="654"/>
                </a:cxn>
                <a:cxn ang="0">
                  <a:pos x="361" y="783"/>
                </a:cxn>
                <a:cxn ang="0">
                  <a:pos x="344" y="923"/>
                </a:cxn>
                <a:cxn ang="0">
                  <a:pos x="314" y="1079"/>
                </a:cxn>
              </a:cxnLst>
              <a:rect l="0" t="0" r="r" b="b"/>
              <a:pathLst>
                <a:path w="1032" h="1176">
                  <a:moveTo>
                    <a:pt x="296" y="1114"/>
                  </a:moveTo>
                  <a:lnTo>
                    <a:pt x="277" y="1101"/>
                  </a:lnTo>
                  <a:lnTo>
                    <a:pt x="266" y="1088"/>
                  </a:lnTo>
                  <a:lnTo>
                    <a:pt x="262" y="1028"/>
                  </a:lnTo>
                  <a:lnTo>
                    <a:pt x="249" y="1015"/>
                  </a:lnTo>
                  <a:lnTo>
                    <a:pt x="245" y="1021"/>
                  </a:lnTo>
                  <a:lnTo>
                    <a:pt x="249" y="1036"/>
                  </a:lnTo>
                  <a:lnTo>
                    <a:pt x="241" y="1045"/>
                  </a:lnTo>
                  <a:lnTo>
                    <a:pt x="238" y="1069"/>
                  </a:lnTo>
                  <a:lnTo>
                    <a:pt x="245" y="1086"/>
                  </a:lnTo>
                  <a:lnTo>
                    <a:pt x="238" y="1101"/>
                  </a:lnTo>
                  <a:lnTo>
                    <a:pt x="221" y="1111"/>
                  </a:lnTo>
                  <a:lnTo>
                    <a:pt x="202" y="1101"/>
                  </a:lnTo>
                  <a:lnTo>
                    <a:pt x="189" y="1122"/>
                  </a:lnTo>
                  <a:lnTo>
                    <a:pt x="178" y="1124"/>
                  </a:lnTo>
                  <a:lnTo>
                    <a:pt x="174" y="1131"/>
                  </a:lnTo>
                  <a:lnTo>
                    <a:pt x="138" y="1165"/>
                  </a:lnTo>
                  <a:lnTo>
                    <a:pt x="114" y="1174"/>
                  </a:lnTo>
                  <a:lnTo>
                    <a:pt x="80" y="1176"/>
                  </a:lnTo>
                  <a:lnTo>
                    <a:pt x="56" y="1165"/>
                  </a:lnTo>
                  <a:lnTo>
                    <a:pt x="50" y="1152"/>
                  </a:lnTo>
                  <a:lnTo>
                    <a:pt x="9" y="1120"/>
                  </a:lnTo>
                  <a:lnTo>
                    <a:pt x="7" y="1101"/>
                  </a:lnTo>
                  <a:lnTo>
                    <a:pt x="11" y="1075"/>
                  </a:lnTo>
                  <a:lnTo>
                    <a:pt x="22" y="1075"/>
                  </a:lnTo>
                  <a:lnTo>
                    <a:pt x="33" y="1090"/>
                  </a:lnTo>
                  <a:lnTo>
                    <a:pt x="33" y="1099"/>
                  </a:lnTo>
                  <a:lnTo>
                    <a:pt x="41" y="1079"/>
                  </a:lnTo>
                  <a:lnTo>
                    <a:pt x="45" y="1064"/>
                  </a:lnTo>
                  <a:lnTo>
                    <a:pt x="50" y="1049"/>
                  </a:lnTo>
                  <a:lnTo>
                    <a:pt x="67" y="1045"/>
                  </a:lnTo>
                  <a:lnTo>
                    <a:pt x="65" y="1030"/>
                  </a:lnTo>
                  <a:lnTo>
                    <a:pt x="50" y="1034"/>
                  </a:lnTo>
                  <a:lnTo>
                    <a:pt x="33" y="1047"/>
                  </a:lnTo>
                  <a:lnTo>
                    <a:pt x="9" y="1049"/>
                  </a:lnTo>
                  <a:lnTo>
                    <a:pt x="5" y="1039"/>
                  </a:lnTo>
                  <a:lnTo>
                    <a:pt x="0" y="1013"/>
                  </a:lnTo>
                  <a:lnTo>
                    <a:pt x="15" y="1013"/>
                  </a:lnTo>
                  <a:lnTo>
                    <a:pt x="37" y="1021"/>
                  </a:lnTo>
                  <a:lnTo>
                    <a:pt x="56" y="1000"/>
                  </a:lnTo>
                  <a:lnTo>
                    <a:pt x="39" y="993"/>
                  </a:lnTo>
                  <a:lnTo>
                    <a:pt x="45" y="985"/>
                  </a:lnTo>
                  <a:lnTo>
                    <a:pt x="65" y="974"/>
                  </a:lnTo>
                  <a:lnTo>
                    <a:pt x="75" y="966"/>
                  </a:lnTo>
                  <a:lnTo>
                    <a:pt x="84" y="974"/>
                  </a:lnTo>
                  <a:lnTo>
                    <a:pt x="95" y="968"/>
                  </a:lnTo>
                  <a:lnTo>
                    <a:pt x="101" y="953"/>
                  </a:lnTo>
                  <a:lnTo>
                    <a:pt x="73" y="948"/>
                  </a:lnTo>
                  <a:lnTo>
                    <a:pt x="56" y="959"/>
                  </a:lnTo>
                  <a:lnTo>
                    <a:pt x="37" y="974"/>
                  </a:lnTo>
                  <a:lnTo>
                    <a:pt x="20" y="966"/>
                  </a:lnTo>
                  <a:lnTo>
                    <a:pt x="13" y="940"/>
                  </a:lnTo>
                  <a:lnTo>
                    <a:pt x="22" y="929"/>
                  </a:lnTo>
                  <a:lnTo>
                    <a:pt x="33" y="940"/>
                  </a:lnTo>
                  <a:lnTo>
                    <a:pt x="50" y="936"/>
                  </a:lnTo>
                  <a:lnTo>
                    <a:pt x="41" y="927"/>
                  </a:lnTo>
                  <a:lnTo>
                    <a:pt x="33" y="923"/>
                  </a:lnTo>
                  <a:lnTo>
                    <a:pt x="37" y="897"/>
                  </a:lnTo>
                  <a:lnTo>
                    <a:pt x="48" y="895"/>
                  </a:lnTo>
                  <a:lnTo>
                    <a:pt x="65" y="901"/>
                  </a:lnTo>
                  <a:lnTo>
                    <a:pt x="90" y="905"/>
                  </a:lnTo>
                  <a:lnTo>
                    <a:pt x="108" y="903"/>
                  </a:lnTo>
                  <a:lnTo>
                    <a:pt x="114" y="910"/>
                  </a:lnTo>
                  <a:lnTo>
                    <a:pt x="125" y="910"/>
                  </a:lnTo>
                  <a:lnTo>
                    <a:pt x="127" y="903"/>
                  </a:lnTo>
                  <a:lnTo>
                    <a:pt x="142" y="901"/>
                  </a:lnTo>
                  <a:lnTo>
                    <a:pt x="142" y="880"/>
                  </a:lnTo>
                  <a:lnTo>
                    <a:pt x="133" y="882"/>
                  </a:lnTo>
                  <a:lnTo>
                    <a:pt x="120" y="888"/>
                  </a:lnTo>
                  <a:lnTo>
                    <a:pt x="105" y="880"/>
                  </a:lnTo>
                  <a:lnTo>
                    <a:pt x="88" y="884"/>
                  </a:lnTo>
                  <a:lnTo>
                    <a:pt x="60" y="880"/>
                  </a:lnTo>
                  <a:lnTo>
                    <a:pt x="50" y="882"/>
                  </a:lnTo>
                  <a:lnTo>
                    <a:pt x="39" y="875"/>
                  </a:lnTo>
                  <a:lnTo>
                    <a:pt x="48" y="858"/>
                  </a:lnTo>
                  <a:lnTo>
                    <a:pt x="56" y="852"/>
                  </a:lnTo>
                  <a:lnTo>
                    <a:pt x="48" y="841"/>
                  </a:lnTo>
                  <a:lnTo>
                    <a:pt x="45" y="815"/>
                  </a:lnTo>
                  <a:lnTo>
                    <a:pt x="56" y="813"/>
                  </a:lnTo>
                  <a:lnTo>
                    <a:pt x="73" y="822"/>
                  </a:lnTo>
                  <a:lnTo>
                    <a:pt x="97" y="828"/>
                  </a:lnTo>
                  <a:lnTo>
                    <a:pt x="112" y="828"/>
                  </a:lnTo>
                  <a:lnTo>
                    <a:pt x="110" y="820"/>
                  </a:lnTo>
                  <a:lnTo>
                    <a:pt x="88" y="813"/>
                  </a:lnTo>
                  <a:lnTo>
                    <a:pt x="65" y="802"/>
                  </a:lnTo>
                  <a:lnTo>
                    <a:pt x="56" y="787"/>
                  </a:lnTo>
                  <a:lnTo>
                    <a:pt x="73" y="785"/>
                  </a:lnTo>
                  <a:lnTo>
                    <a:pt x="82" y="783"/>
                  </a:lnTo>
                  <a:lnTo>
                    <a:pt x="86" y="796"/>
                  </a:lnTo>
                  <a:lnTo>
                    <a:pt x="93" y="796"/>
                  </a:lnTo>
                  <a:lnTo>
                    <a:pt x="88" y="779"/>
                  </a:lnTo>
                  <a:lnTo>
                    <a:pt x="101" y="775"/>
                  </a:lnTo>
                  <a:lnTo>
                    <a:pt x="112" y="783"/>
                  </a:lnTo>
                  <a:lnTo>
                    <a:pt x="133" y="796"/>
                  </a:lnTo>
                  <a:lnTo>
                    <a:pt x="144" y="790"/>
                  </a:lnTo>
                  <a:lnTo>
                    <a:pt x="133" y="779"/>
                  </a:lnTo>
                  <a:lnTo>
                    <a:pt x="116" y="760"/>
                  </a:lnTo>
                  <a:lnTo>
                    <a:pt x="133" y="738"/>
                  </a:lnTo>
                  <a:lnTo>
                    <a:pt x="151" y="740"/>
                  </a:lnTo>
                  <a:lnTo>
                    <a:pt x="176" y="762"/>
                  </a:lnTo>
                  <a:lnTo>
                    <a:pt x="189" y="755"/>
                  </a:lnTo>
                  <a:lnTo>
                    <a:pt x="161" y="727"/>
                  </a:lnTo>
                  <a:lnTo>
                    <a:pt x="170" y="721"/>
                  </a:lnTo>
                  <a:lnTo>
                    <a:pt x="181" y="727"/>
                  </a:lnTo>
                  <a:lnTo>
                    <a:pt x="202" y="747"/>
                  </a:lnTo>
                  <a:lnTo>
                    <a:pt x="208" y="740"/>
                  </a:lnTo>
                  <a:lnTo>
                    <a:pt x="200" y="730"/>
                  </a:lnTo>
                  <a:lnTo>
                    <a:pt x="217" y="721"/>
                  </a:lnTo>
                  <a:lnTo>
                    <a:pt x="193" y="704"/>
                  </a:lnTo>
                  <a:lnTo>
                    <a:pt x="191" y="695"/>
                  </a:lnTo>
                  <a:lnTo>
                    <a:pt x="219" y="695"/>
                  </a:lnTo>
                  <a:lnTo>
                    <a:pt x="234" y="708"/>
                  </a:lnTo>
                  <a:lnTo>
                    <a:pt x="245" y="706"/>
                  </a:lnTo>
                  <a:lnTo>
                    <a:pt x="256" y="695"/>
                  </a:lnTo>
                  <a:lnTo>
                    <a:pt x="275" y="697"/>
                  </a:lnTo>
                  <a:lnTo>
                    <a:pt x="281" y="717"/>
                  </a:lnTo>
                  <a:lnTo>
                    <a:pt x="294" y="708"/>
                  </a:lnTo>
                  <a:lnTo>
                    <a:pt x="316" y="704"/>
                  </a:lnTo>
                  <a:lnTo>
                    <a:pt x="346" y="676"/>
                  </a:lnTo>
                  <a:lnTo>
                    <a:pt x="346" y="652"/>
                  </a:lnTo>
                  <a:lnTo>
                    <a:pt x="318" y="665"/>
                  </a:lnTo>
                  <a:lnTo>
                    <a:pt x="320" y="680"/>
                  </a:lnTo>
                  <a:lnTo>
                    <a:pt x="303" y="687"/>
                  </a:lnTo>
                  <a:lnTo>
                    <a:pt x="294" y="678"/>
                  </a:lnTo>
                  <a:lnTo>
                    <a:pt x="273" y="678"/>
                  </a:lnTo>
                  <a:lnTo>
                    <a:pt x="277" y="667"/>
                  </a:lnTo>
                  <a:lnTo>
                    <a:pt x="292" y="650"/>
                  </a:lnTo>
                  <a:lnTo>
                    <a:pt x="316" y="618"/>
                  </a:lnTo>
                  <a:lnTo>
                    <a:pt x="348" y="620"/>
                  </a:lnTo>
                  <a:lnTo>
                    <a:pt x="356" y="603"/>
                  </a:lnTo>
                  <a:lnTo>
                    <a:pt x="354" y="584"/>
                  </a:lnTo>
                  <a:lnTo>
                    <a:pt x="365" y="566"/>
                  </a:lnTo>
                  <a:lnTo>
                    <a:pt x="378" y="562"/>
                  </a:lnTo>
                  <a:lnTo>
                    <a:pt x="391" y="569"/>
                  </a:lnTo>
                  <a:lnTo>
                    <a:pt x="401" y="556"/>
                  </a:lnTo>
                  <a:lnTo>
                    <a:pt x="404" y="547"/>
                  </a:lnTo>
                  <a:lnTo>
                    <a:pt x="391" y="543"/>
                  </a:lnTo>
                  <a:lnTo>
                    <a:pt x="391" y="532"/>
                  </a:lnTo>
                  <a:lnTo>
                    <a:pt x="406" y="528"/>
                  </a:lnTo>
                  <a:lnTo>
                    <a:pt x="410" y="519"/>
                  </a:lnTo>
                  <a:lnTo>
                    <a:pt x="414" y="502"/>
                  </a:lnTo>
                  <a:lnTo>
                    <a:pt x="429" y="476"/>
                  </a:lnTo>
                  <a:lnTo>
                    <a:pt x="451" y="470"/>
                  </a:lnTo>
                  <a:lnTo>
                    <a:pt x="459" y="459"/>
                  </a:lnTo>
                  <a:lnTo>
                    <a:pt x="449" y="459"/>
                  </a:lnTo>
                  <a:lnTo>
                    <a:pt x="438" y="453"/>
                  </a:lnTo>
                  <a:lnTo>
                    <a:pt x="438" y="444"/>
                  </a:lnTo>
                  <a:lnTo>
                    <a:pt x="444" y="431"/>
                  </a:lnTo>
                  <a:lnTo>
                    <a:pt x="451" y="414"/>
                  </a:lnTo>
                  <a:lnTo>
                    <a:pt x="464" y="410"/>
                  </a:lnTo>
                  <a:lnTo>
                    <a:pt x="470" y="399"/>
                  </a:lnTo>
                  <a:lnTo>
                    <a:pt x="481" y="391"/>
                  </a:lnTo>
                  <a:lnTo>
                    <a:pt x="494" y="380"/>
                  </a:lnTo>
                  <a:lnTo>
                    <a:pt x="524" y="386"/>
                  </a:lnTo>
                  <a:lnTo>
                    <a:pt x="530" y="380"/>
                  </a:lnTo>
                  <a:lnTo>
                    <a:pt x="507" y="371"/>
                  </a:lnTo>
                  <a:lnTo>
                    <a:pt x="502" y="365"/>
                  </a:lnTo>
                  <a:lnTo>
                    <a:pt x="509" y="354"/>
                  </a:lnTo>
                  <a:lnTo>
                    <a:pt x="530" y="356"/>
                  </a:lnTo>
                  <a:lnTo>
                    <a:pt x="534" y="350"/>
                  </a:lnTo>
                  <a:lnTo>
                    <a:pt x="515" y="341"/>
                  </a:lnTo>
                  <a:lnTo>
                    <a:pt x="519" y="335"/>
                  </a:lnTo>
                  <a:lnTo>
                    <a:pt x="528" y="326"/>
                  </a:lnTo>
                  <a:lnTo>
                    <a:pt x="522" y="315"/>
                  </a:lnTo>
                  <a:lnTo>
                    <a:pt x="534" y="311"/>
                  </a:lnTo>
                  <a:lnTo>
                    <a:pt x="547" y="303"/>
                  </a:lnTo>
                  <a:lnTo>
                    <a:pt x="558" y="311"/>
                  </a:lnTo>
                  <a:lnTo>
                    <a:pt x="560" y="285"/>
                  </a:lnTo>
                  <a:lnTo>
                    <a:pt x="569" y="275"/>
                  </a:lnTo>
                  <a:lnTo>
                    <a:pt x="595" y="275"/>
                  </a:lnTo>
                  <a:lnTo>
                    <a:pt x="607" y="266"/>
                  </a:lnTo>
                  <a:lnTo>
                    <a:pt x="584" y="266"/>
                  </a:lnTo>
                  <a:lnTo>
                    <a:pt x="582" y="262"/>
                  </a:lnTo>
                  <a:lnTo>
                    <a:pt x="601" y="238"/>
                  </a:lnTo>
                  <a:lnTo>
                    <a:pt x="618" y="215"/>
                  </a:lnTo>
                  <a:lnTo>
                    <a:pt x="627" y="204"/>
                  </a:lnTo>
                  <a:lnTo>
                    <a:pt x="627" y="189"/>
                  </a:lnTo>
                  <a:lnTo>
                    <a:pt x="642" y="174"/>
                  </a:lnTo>
                  <a:lnTo>
                    <a:pt x="652" y="185"/>
                  </a:lnTo>
                  <a:lnTo>
                    <a:pt x="676" y="202"/>
                  </a:lnTo>
                  <a:lnTo>
                    <a:pt x="687" y="193"/>
                  </a:lnTo>
                  <a:lnTo>
                    <a:pt x="663" y="176"/>
                  </a:lnTo>
                  <a:lnTo>
                    <a:pt x="655" y="157"/>
                  </a:lnTo>
                  <a:lnTo>
                    <a:pt x="661" y="144"/>
                  </a:lnTo>
                  <a:lnTo>
                    <a:pt x="678" y="144"/>
                  </a:lnTo>
                  <a:lnTo>
                    <a:pt x="680" y="165"/>
                  </a:lnTo>
                  <a:lnTo>
                    <a:pt x="685" y="157"/>
                  </a:lnTo>
                  <a:lnTo>
                    <a:pt x="695" y="142"/>
                  </a:lnTo>
                  <a:lnTo>
                    <a:pt x="704" y="140"/>
                  </a:lnTo>
                  <a:lnTo>
                    <a:pt x="700" y="150"/>
                  </a:lnTo>
                  <a:lnTo>
                    <a:pt x="702" y="180"/>
                  </a:lnTo>
                  <a:lnTo>
                    <a:pt x="710" y="178"/>
                  </a:lnTo>
                  <a:lnTo>
                    <a:pt x="710" y="150"/>
                  </a:lnTo>
                  <a:lnTo>
                    <a:pt x="715" y="131"/>
                  </a:lnTo>
                  <a:lnTo>
                    <a:pt x="723" y="133"/>
                  </a:lnTo>
                  <a:lnTo>
                    <a:pt x="743" y="133"/>
                  </a:lnTo>
                  <a:lnTo>
                    <a:pt x="760" y="127"/>
                  </a:lnTo>
                  <a:lnTo>
                    <a:pt x="751" y="112"/>
                  </a:lnTo>
                  <a:lnTo>
                    <a:pt x="723" y="105"/>
                  </a:lnTo>
                  <a:lnTo>
                    <a:pt x="728" y="94"/>
                  </a:lnTo>
                  <a:lnTo>
                    <a:pt x="753" y="88"/>
                  </a:lnTo>
                  <a:lnTo>
                    <a:pt x="775" y="90"/>
                  </a:lnTo>
                  <a:lnTo>
                    <a:pt x="785" y="103"/>
                  </a:lnTo>
                  <a:lnTo>
                    <a:pt x="788" y="120"/>
                  </a:lnTo>
                  <a:lnTo>
                    <a:pt x="798" y="122"/>
                  </a:lnTo>
                  <a:lnTo>
                    <a:pt x="807" y="116"/>
                  </a:lnTo>
                  <a:lnTo>
                    <a:pt x="800" y="105"/>
                  </a:lnTo>
                  <a:lnTo>
                    <a:pt x="805" y="94"/>
                  </a:lnTo>
                  <a:lnTo>
                    <a:pt x="815" y="79"/>
                  </a:lnTo>
                  <a:lnTo>
                    <a:pt x="831" y="69"/>
                  </a:lnTo>
                  <a:lnTo>
                    <a:pt x="833" y="56"/>
                  </a:lnTo>
                  <a:lnTo>
                    <a:pt x="846" y="39"/>
                  </a:lnTo>
                  <a:lnTo>
                    <a:pt x="846" y="30"/>
                  </a:lnTo>
                  <a:lnTo>
                    <a:pt x="848" y="26"/>
                  </a:lnTo>
                  <a:lnTo>
                    <a:pt x="854" y="17"/>
                  </a:lnTo>
                  <a:lnTo>
                    <a:pt x="871" y="24"/>
                  </a:lnTo>
                  <a:lnTo>
                    <a:pt x="865" y="45"/>
                  </a:lnTo>
                  <a:lnTo>
                    <a:pt x="848" y="86"/>
                  </a:lnTo>
                  <a:lnTo>
                    <a:pt x="856" y="105"/>
                  </a:lnTo>
                  <a:lnTo>
                    <a:pt x="871" y="82"/>
                  </a:lnTo>
                  <a:lnTo>
                    <a:pt x="882" y="39"/>
                  </a:lnTo>
                  <a:lnTo>
                    <a:pt x="891" y="34"/>
                  </a:lnTo>
                  <a:lnTo>
                    <a:pt x="888" y="73"/>
                  </a:lnTo>
                  <a:lnTo>
                    <a:pt x="899" y="73"/>
                  </a:lnTo>
                  <a:lnTo>
                    <a:pt x="908" y="26"/>
                  </a:lnTo>
                  <a:lnTo>
                    <a:pt x="901" y="17"/>
                  </a:lnTo>
                  <a:lnTo>
                    <a:pt x="914" y="0"/>
                  </a:lnTo>
                  <a:lnTo>
                    <a:pt x="936" y="2"/>
                  </a:lnTo>
                  <a:lnTo>
                    <a:pt x="942" y="15"/>
                  </a:lnTo>
                  <a:lnTo>
                    <a:pt x="929" y="26"/>
                  </a:lnTo>
                  <a:lnTo>
                    <a:pt x="929" y="58"/>
                  </a:lnTo>
                  <a:lnTo>
                    <a:pt x="942" y="62"/>
                  </a:lnTo>
                  <a:lnTo>
                    <a:pt x="944" y="47"/>
                  </a:lnTo>
                  <a:lnTo>
                    <a:pt x="953" y="26"/>
                  </a:lnTo>
                  <a:lnTo>
                    <a:pt x="961" y="24"/>
                  </a:lnTo>
                  <a:lnTo>
                    <a:pt x="989" y="26"/>
                  </a:lnTo>
                  <a:lnTo>
                    <a:pt x="1011" y="52"/>
                  </a:lnTo>
                  <a:lnTo>
                    <a:pt x="1021" y="54"/>
                  </a:lnTo>
                  <a:lnTo>
                    <a:pt x="1032" y="73"/>
                  </a:lnTo>
                  <a:lnTo>
                    <a:pt x="1002" y="94"/>
                  </a:lnTo>
                  <a:lnTo>
                    <a:pt x="979" y="90"/>
                  </a:lnTo>
                  <a:lnTo>
                    <a:pt x="972" y="97"/>
                  </a:lnTo>
                  <a:lnTo>
                    <a:pt x="983" y="109"/>
                  </a:lnTo>
                  <a:lnTo>
                    <a:pt x="996" y="116"/>
                  </a:lnTo>
                  <a:lnTo>
                    <a:pt x="1009" y="116"/>
                  </a:lnTo>
                  <a:lnTo>
                    <a:pt x="1024" y="112"/>
                  </a:lnTo>
                  <a:lnTo>
                    <a:pt x="1032" y="116"/>
                  </a:lnTo>
                  <a:lnTo>
                    <a:pt x="1032" y="118"/>
                  </a:lnTo>
                  <a:lnTo>
                    <a:pt x="1032" y="133"/>
                  </a:lnTo>
                  <a:lnTo>
                    <a:pt x="1019" y="131"/>
                  </a:lnTo>
                  <a:lnTo>
                    <a:pt x="998" y="148"/>
                  </a:lnTo>
                  <a:lnTo>
                    <a:pt x="991" y="187"/>
                  </a:lnTo>
                  <a:lnTo>
                    <a:pt x="979" y="193"/>
                  </a:lnTo>
                  <a:lnTo>
                    <a:pt x="970" y="189"/>
                  </a:lnTo>
                  <a:lnTo>
                    <a:pt x="981" y="148"/>
                  </a:lnTo>
                  <a:lnTo>
                    <a:pt x="983" y="131"/>
                  </a:lnTo>
                  <a:lnTo>
                    <a:pt x="946" y="101"/>
                  </a:lnTo>
                  <a:lnTo>
                    <a:pt x="925" y="122"/>
                  </a:lnTo>
                  <a:lnTo>
                    <a:pt x="901" y="122"/>
                  </a:lnTo>
                  <a:lnTo>
                    <a:pt x="880" y="165"/>
                  </a:lnTo>
                  <a:lnTo>
                    <a:pt x="886" y="187"/>
                  </a:lnTo>
                  <a:lnTo>
                    <a:pt x="867" y="249"/>
                  </a:lnTo>
                  <a:lnTo>
                    <a:pt x="850" y="247"/>
                  </a:lnTo>
                  <a:lnTo>
                    <a:pt x="826" y="228"/>
                  </a:lnTo>
                  <a:lnTo>
                    <a:pt x="798" y="236"/>
                  </a:lnTo>
                  <a:lnTo>
                    <a:pt x="762" y="210"/>
                  </a:lnTo>
                  <a:lnTo>
                    <a:pt x="760" y="191"/>
                  </a:lnTo>
                  <a:lnTo>
                    <a:pt x="728" y="187"/>
                  </a:lnTo>
                  <a:lnTo>
                    <a:pt x="719" y="206"/>
                  </a:lnTo>
                  <a:lnTo>
                    <a:pt x="702" y="210"/>
                  </a:lnTo>
                  <a:lnTo>
                    <a:pt x="702" y="270"/>
                  </a:lnTo>
                  <a:lnTo>
                    <a:pt x="637" y="260"/>
                  </a:lnTo>
                  <a:lnTo>
                    <a:pt x="618" y="311"/>
                  </a:lnTo>
                  <a:lnTo>
                    <a:pt x="586" y="311"/>
                  </a:lnTo>
                  <a:lnTo>
                    <a:pt x="582" y="346"/>
                  </a:lnTo>
                  <a:lnTo>
                    <a:pt x="565" y="356"/>
                  </a:lnTo>
                  <a:lnTo>
                    <a:pt x="560" y="365"/>
                  </a:lnTo>
                  <a:lnTo>
                    <a:pt x="569" y="373"/>
                  </a:lnTo>
                  <a:lnTo>
                    <a:pt x="565" y="397"/>
                  </a:lnTo>
                  <a:lnTo>
                    <a:pt x="526" y="453"/>
                  </a:lnTo>
                  <a:lnTo>
                    <a:pt x="502" y="470"/>
                  </a:lnTo>
                  <a:lnTo>
                    <a:pt x="489" y="472"/>
                  </a:lnTo>
                  <a:lnTo>
                    <a:pt x="489" y="481"/>
                  </a:lnTo>
                  <a:lnTo>
                    <a:pt x="485" y="519"/>
                  </a:lnTo>
                  <a:lnTo>
                    <a:pt x="464" y="588"/>
                  </a:lnTo>
                  <a:lnTo>
                    <a:pt x="457" y="601"/>
                  </a:lnTo>
                  <a:lnTo>
                    <a:pt x="436" y="614"/>
                  </a:lnTo>
                  <a:lnTo>
                    <a:pt x="438" y="631"/>
                  </a:lnTo>
                  <a:lnTo>
                    <a:pt x="462" y="631"/>
                  </a:lnTo>
                  <a:lnTo>
                    <a:pt x="457" y="654"/>
                  </a:lnTo>
                  <a:lnTo>
                    <a:pt x="447" y="665"/>
                  </a:lnTo>
                  <a:lnTo>
                    <a:pt x="406" y="663"/>
                  </a:lnTo>
                  <a:lnTo>
                    <a:pt x="382" y="691"/>
                  </a:lnTo>
                  <a:lnTo>
                    <a:pt x="376" y="779"/>
                  </a:lnTo>
                  <a:lnTo>
                    <a:pt x="361" y="783"/>
                  </a:lnTo>
                  <a:lnTo>
                    <a:pt x="361" y="815"/>
                  </a:lnTo>
                  <a:lnTo>
                    <a:pt x="348" y="865"/>
                  </a:lnTo>
                  <a:lnTo>
                    <a:pt x="371" y="880"/>
                  </a:lnTo>
                  <a:lnTo>
                    <a:pt x="369" y="899"/>
                  </a:lnTo>
                  <a:lnTo>
                    <a:pt x="344" y="923"/>
                  </a:lnTo>
                  <a:lnTo>
                    <a:pt x="350" y="944"/>
                  </a:lnTo>
                  <a:lnTo>
                    <a:pt x="359" y="959"/>
                  </a:lnTo>
                  <a:lnTo>
                    <a:pt x="352" y="1017"/>
                  </a:lnTo>
                  <a:lnTo>
                    <a:pt x="316" y="1045"/>
                  </a:lnTo>
                  <a:lnTo>
                    <a:pt x="314" y="1079"/>
                  </a:lnTo>
                  <a:lnTo>
                    <a:pt x="314" y="1105"/>
                  </a:lnTo>
                  <a:lnTo>
                    <a:pt x="296" y="111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7" name="Freeform 32"/>
            <p:cNvSpPr>
              <a:spLocks/>
            </p:cNvSpPr>
            <p:nvPr/>
          </p:nvSpPr>
          <p:spPr bwMode="auto">
            <a:xfrm>
              <a:off x="3067013" y="497543"/>
              <a:ext cx="1638300" cy="1866900"/>
            </a:xfrm>
            <a:custGeom>
              <a:avLst/>
              <a:gdLst/>
              <a:ahLst/>
              <a:cxnLst>
                <a:cxn ang="0">
                  <a:pos x="249" y="1015"/>
                </a:cxn>
                <a:cxn ang="0">
                  <a:pos x="245" y="1086"/>
                </a:cxn>
                <a:cxn ang="0">
                  <a:pos x="178" y="1124"/>
                </a:cxn>
                <a:cxn ang="0">
                  <a:pos x="56" y="1165"/>
                </a:cxn>
                <a:cxn ang="0">
                  <a:pos x="22" y="1075"/>
                </a:cxn>
                <a:cxn ang="0">
                  <a:pos x="50" y="1049"/>
                </a:cxn>
                <a:cxn ang="0">
                  <a:pos x="9" y="1049"/>
                </a:cxn>
                <a:cxn ang="0">
                  <a:pos x="56" y="1000"/>
                </a:cxn>
                <a:cxn ang="0">
                  <a:pos x="84" y="974"/>
                </a:cxn>
                <a:cxn ang="0">
                  <a:pos x="37" y="974"/>
                </a:cxn>
                <a:cxn ang="0">
                  <a:pos x="50" y="936"/>
                </a:cxn>
                <a:cxn ang="0">
                  <a:pos x="65" y="901"/>
                </a:cxn>
                <a:cxn ang="0">
                  <a:pos x="127" y="903"/>
                </a:cxn>
                <a:cxn ang="0">
                  <a:pos x="105" y="880"/>
                </a:cxn>
                <a:cxn ang="0">
                  <a:pos x="48" y="858"/>
                </a:cxn>
                <a:cxn ang="0">
                  <a:pos x="73" y="822"/>
                </a:cxn>
                <a:cxn ang="0">
                  <a:pos x="65" y="802"/>
                </a:cxn>
                <a:cxn ang="0">
                  <a:pos x="93" y="796"/>
                </a:cxn>
                <a:cxn ang="0">
                  <a:pos x="144" y="790"/>
                </a:cxn>
                <a:cxn ang="0">
                  <a:pos x="176" y="762"/>
                </a:cxn>
                <a:cxn ang="0">
                  <a:pos x="202" y="747"/>
                </a:cxn>
                <a:cxn ang="0">
                  <a:pos x="191" y="695"/>
                </a:cxn>
                <a:cxn ang="0">
                  <a:pos x="275" y="697"/>
                </a:cxn>
                <a:cxn ang="0">
                  <a:pos x="346" y="652"/>
                </a:cxn>
                <a:cxn ang="0">
                  <a:pos x="273" y="678"/>
                </a:cxn>
                <a:cxn ang="0">
                  <a:pos x="356" y="603"/>
                </a:cxn>
                <a:cxn ang="0">
                  <a:pos x="401" y="556"/>
                </a:cxn>
                <a:cxn ang="0">
                  <a:pos x="410" y="519"/>
                </a:cxn>
                <a:cxn ang="0">
                  <a:pos x="449" y="459"/>
                </a:cxn>
                <a:cxn ang="0">
                  <a:pos x="464" y="410"/>
                </a:cxn>
                <a:cxn ang="0">
                  <a:pos x="530" y="380"/>
                </a:cxn>
                <a:cxn ang="0">
                  <a:pos x="534" y="350"/>
                </a:cxn>
                <a:cxn ang="0">
                  <a:pos x="534" y="311"/>
                </a:cxn>
                <a:cxn ang="0">
                  <a:pos x="595" y="275"/>
                </a:cxn>
                <a:cxn ang="0">
                  <a:pos x="618" y="215"/>
                </a:cxn>
                <a:cxn ang="0">
                  <a:pos x="676" y="202"/>
                </a:cxn>
                <a:cxn ang="0">
                  <a:pos x="678" y="144"/>
                </a:cxn>
                <a:cxn ang="0">
                  <a:pos x="700" y="150"/>
                </a:cxn>
                <a:cxn ang="0">
                  <a:pos x="723" y="133"/>
                </a:cxn>
                <a:cxn ang="0">
                  <a:pos x="728" y="94"/>
                </a:cxn>
                <a:cxn ang="0">
                  <a:pos x="798" y="122"/>
                </a:cxn>
                <a:cxn ang="0">
                  <a:pos x="831" y="69"/>
                </a:cxn>
                <a:cxn ang="0">
                  <a:pos x="854" y="17"/>
                </a:cxn>
                <a:cxn ang="0">
                  <a:pos x="871" y="82"/>
                </a:cxn>
                <a:cxn ang="0">
                  <a:pos x="908" y="26"/>
                </a:cxn>
                <a:cxn ang="0">
                  <a:pos x="929" y="26"/>
                </a:cxn>
                <a:cxn ang="0">
                  <a:pos x="961" y="24"/>
                </a:cxn>
                <a:cxn ang="0">
                  <a:pos x="1002" y="94"/>
                </a:cxn>
                <a:cxn ang="0">
                  <a:pos x="1009" y="116"/>
                </a:cxn>
                <a:cxn ang="0">
                  <a:pos x="1019" y="131"/>
                </a:cxn>
                <a:cxn ang="0">
                  <a:pos x="981" y="148"/>
                </a:cxn>
                <a:cxn ang="0">
                  <a:pos x="880" y="165"/>
                </a:cxn>
                <a:cxn ang="0">
                  <a:pos x="798" y="236"/>
                </a:cxn>
                <a:cxn ang="0">
                  <a:pos x="702" y="210"/>
                </a:cxn>
                <a:cxn ang="0">
                  <a:pos x="582" y="346"/>
                </a:cxn>
                <a:cxn ang="0">
                  <a:pos x="526" y="453"/>
                </a:cxn>
                <a:cxn ang="0">
                  <a:pos x="464" y="588"/>
                </a:cxn>
                <a:cxn ang="0">
                  <a:pos x="457" y="654"/>
                </a:cxn>
                <a:cxn ang="0">
                  <a:pos x="361" y="783"/>
                </a:cxn>
                <a:cxn ang="0">
                  <a:pos x="344" y="923"/>
                </a:cxn>
                <a:cxn ang="0">
                  <a:pos x="314" y="1079"/>
                </a:cxn>
              </a:cxnLst>
              <a:rect l="0" t="0" r="r" b="b"/>
              <a:pathLst>
                <a:path w="1032" h="1176">
                  <a:moveTo>
                    <a:pt x="296" y="1114"/>
                  </a:moveTo>
                  <a:lnTo>
                    <a:pt x="277" y="1101"/>
                  </a:lnTo>
                  <a:lnTo>
                    <a:pt x="266" y="1088"/>
                  </a:lnTo>
                  <a:lnTo>
                    <a:pt x="262" y="1028"/>
                  </a:lnTo>
                  <a:lnTo>
                    <a:pt x="249" y="1015"/>
                  </a:lnTo>
                  <a:lnTo>
                    <a:pt x="245" y="1021"/>
                  </a:lnTo>
                  <a:lnTo>
                    <a:pt x="249" y="1036"/>
                  </a:lnTo>
                  <a:lnTo>
                    <a:pt x="241" y="1045"/>
                  </a:lnTo>
                  <a:lnTo>
                    <a:pt x="238" y="1069"/>
                  </a:lnTo>
                  <a:lnTo>
                    <a:pt x="245" y="1086"/>
                  </a:lnTo>
                  <a:lnTo>
                    <a:pt x="238" y="1101"/>
                  </a:lnTo>
                  <a:lnTo>
                    <a:pt x="221" y="1111"/>
                  </a:lnTo>
                  <a:lnTo>
                    <a:pt x="202" y="1101"/>
                  </a:lnTo>
                  <a:lnTo>
                    <a:pt x="189" y="1122"/>
                  </a:lnTo>
                  <a:lnTo>
                    <a:pt x="178" y="1124"/>
                  </a:lnTo>
                  <a:lnTo>
                    <a:pt x="174" y="1131"/>
                  </a:lnTo>
                  <a:lnTo>
                    <a:pt x="138" y="1165"/>
                  </a:lnTo>
                  <a:lnTo>
                    <a:pt x="114" y="1174"/>
                  </a:lnTo>
                  <a:lnTo>
                    <a:pt x="80" y="1176"/>
                  </a:lnTo>
                  <a:lnTo>
                    <a:pt x="56" y="1165"/>
                  </a:lnTo>
                  <a:lnTo>
                    <a:pt x="50" y="1152"/>
                  </a:lnTo>
                  <a:lnTo>
                    <a:pt x="9" y="1120"/>
                  </a:lnTo>
                  <a:lnTo>
                    <a:pt x="7" y="1101"/>
                  </a:lnTo>
                  <a:lnTo>
                    <a:pt x="11" y="1075"/>
                  </a:lnTo>
                  <a:lnTo>
                    <a:pt x="22" y="1075"/>
                  </a:lnTo>
                  <a:lnTo>
                    <a:pt x="33" y="1090"/>
                  </a:lnTo>
                  <a:lnTo>
                    <a:pt x="33" y="1099"/>
                  </a:lnTo>
                  <a:lnTo>
                    <a:pt x="41" y="1079"/>
                  </a:lnTo>
                  <a:lnTo>
                    <a:pt x="45" y="1064"/>
                  </a:lnTo>
                  <a:lnTo>
                    <a:pt x="50" y="1049"/>
                  </a:lnTo>
                  <a:lnTo>
                    <a:pt x="67" y="1045"/>
                  </a:lnTo>
                  <a:lnTo>
                    <a:pt x="65" y="1030"/>
                  </a:lnTo>
                  <a:lnTo>
                    <a:pt x="50" y="1034"/>
                  </a:lnTo>
                  <a:lnTo>
                    <a:pt x="33" y="1047"/>
                  </a:lnTo>
                  <a:lnTo>
                    <a:pt x="9" y="1049"/>
                  </a:lnTo>
                  <a:lnTo>
                    <a:pt x="5" y="1039"/>
                  </a:lnTo>
                  <a:lnTo>
                    <a:pt x="0" y="1013"/>
                  </a:lnTo>
                  <a:lnTo>
                    <a:pt x="15" y="1013"/>
                  </a:lnTo>
                  <a:lnTo>
                    <a:pt x="37" y="1021"/>
                  </a:lnTo>
                  <a:lnTo>
                    <a:pt x="56" y="1000"/>
                  </a:lnTo>
                  <a:lnTo>
                    <a:pt x="39" y="993"/>
                  </a:lnTo>
                  <a:lnTo>
                    <a:pt x="45" y="985"/>
                  </a:lnTo>
                  <a:lnTo>
                    <a:pt x="65" y="974"/>
                  </a:lnTo>
                  <a:lnTo>
                    <a:pt x="75" y="966"/>
                  </a:lnTo>
                  <a:lnTo>
                    <a:pt x="84" y="974"/>
                  </a:lnTo>
                  <a:lnTo>
                    <a:pt x="95" y="968"/>
                  </a:lnTo>
                  <a:lnTo>
                    <a:pt x="101" y="953"/>
                  </a:lnTo>
                  <a:lnTo>
                    <a:pt x="73" y="948"/>
                  </a:lnTo>
                  <a:lnTo>
                    <a:pt x="56" y="959"/>
                  </a:lnTo>
                  <a:lnTo>
                    <a:pt x="37" y="974"/>
                  </a:lnTo>
                  <a:lnTo>
                    <a:pt x="20" y="966"/>
                  </a:lnTo>
                  <a:lnTo>
                    <a:pt x="13" y="940"/>
                  </a:lnTo>
                  <a:lnTo>
                    <a:pt x="22" y="929"/>
                  </a:lnTo>
                  <a:lnTo>
                    <a:pt x="33" y="940"/>
                  </a:lnTo>
                  <a:lnTo>
                    <a:pt x="50" y="936"/>
                  </a:lnTo>
                  <a:lnTo>
                    <a:pt x="41" y="927"/>
                  </a:lnTo>
                  <a:lnTo>
                    <a:pt x="33" y="923"/>
                  </a:lnTo>
                  <a:lnTo>
                    <a:pt x="37" y="897"/>
                  </a:lnTo>
                  <a:lnTo>
                    <a:pt x="48" y="895"/>
                  </a:lnTo>
                  <a:lnTo>
                    <a:pt x="65" y="901"/>
                  </a:lnTo>
                  <a:lnTo>
                    <a:pt x="90" y="905"/>
                  </a:lnTo>
                  <a:lnTo>
                    <a:pt x="108" y="903"/>
                  </a:lnTo>
                  <a:lnTo>
                    <a:pt x="114" y="910"/>
                  </a:lnTo>
                  <a:lnTo>
                    <a:pt x="125" y="910"/>
                  </a:lnTo>
                  <a:lnTo>
                    <a:pt x="127" y="903"/>
                  </a:lnTo>
                  <a:lnTo>
                    <a:pt x="142" y="901"/>
                  </a:lnTo>
                  <a:lnTo>
                    <a:pt x="142" y="880"/>
                  </a:lnTo>
                  <a:lnTo>
                    <a:pt x="133" y="882"/>
                  </a:lnTo>
                  <a:lnTo>
                    <a:pt x="120" y="888"/>
                  </a:lnTo>
                  <a:lnTo>
                    <a:pt x="105" y="880"/>
                  </a:lnTo>
                  <a:lnTo>
                    <a:pt x="88" y="884"/>
                  </a:lnTo>
                  <a:lnTo>
                    <a:pt x="60" y="880"/>
                  </a:lnTo>
                  <a:lnTo>
                    <a:pt x="50" y="882"/>
                  </a:lnTo>
                  <a:lnTo>
                    <a:pt x="39" y="875"/>
                  </a:lnTo>
                  <a:lnTo>
                    <a:pt x="48" y="858"/>
                  </a:lnTo>
                  <a:lnTo>
                    <a:pt x="56" y="852"/>
                  </a:lnTo>
                  <a:lnTo>
                    <a:pt x="48" y="841"/>
                  </a:lnTo>
                  <a:lnTo>
                    <a:pt x="45" y="815"/>
                  </a:lnTo>
                  <a:lnTo>
                    <a:pt x="56" y="813"/>
                  </a:lnTo>
                  <a:lnTo>
                    <a:pt x="73" y="822"/>
                  </a:lnTo>
                  <a:lnTo>
                    <a:pt x="97" y="828"/>
                  </a:lnTo>
                  <a:lnTo>
                    <a:pt x="112" y="828"/>
                  </a:lnTo>
                  <a:lnTo>
                    <a:pt x="110" y="820"/>
                  </a:lnTo>
                  <a:lnTo>
                    <a:pt x="88" y="813"/>
                  </a:lnTo>
                  <a:lnTo>
                    <a:pt x="65" y="802"/>
                  </a:lnTo>
                  <a:lnTo>
                    <a:pt x="56" y="787"/>
                  </a:lnTo>
                  <a:lnTo>
                    <a:pt x="73" y="785"/>
                  </a:lnTo>
                  <a:lnTo>
                    <a:pt x="82" y="783"/>
                  </a:lnTo>
                  <a:lnTo>
                    <a:pt x="86" y="796"/>
                  </a:lnTo>
                  <a:lnTo>
                    <a:pt x="93" y="796"/>
                  </a:lnTo>
                  <a:lnTo>
                    <a:pt x="88" y="779"/>
                  </a:lnTo>
                  <a:lnTo>
                    <a:pt x="101" y="775"/>
                  </a:lnTo>
                  <a:lnTo>
                    <a:pt x="112" y="783"/>
                  </a:lnTo>
                  <a:lnTo>
                    <a:pt x="133" y="796"/>
                  </a:lnTo>
                  <a:lnTo>
                    <a:pt x="144" y="790"/>
                  </a:lnTo>
                  <a:lnTo>
                    <a:pt x="133" y="779"/>
                  </a:lnTo>
                  <a:lnTo>
                    <a:pt x="116" y="760"/>
                  </a:lnTo>
                  <a:lnTo>
                    <a:pt x="133" y="738"/>
                  </a:lnTo>
                  <a:lnTo>
                    <a:pt x="151" y="740"/>
                  </a:lnTo>
                  <a:lnTo>
                    <a:pt x="176" y="762"/>
                  </a:lnTo>
                  <a:lnTo>
                    <a:pt x="189" y="755"/>
                  </a:lnTo>
                  <a:lnTo>
                    <a:pt x="161" y="727"/>
                  </a:lnTo>
                  <a:lnTo>
                    <a:pt x="170" y="721"/>
                  </a:lnTo>
                  <a:lnTo>
                    <a:pt x="181" y="727"/>
                  </a:lnTo>
                  <a:lnTo>
                    <a:pt x="202" y="747"/>
                  </a:lnTo>
                  <a:lnTo>
                    <a:pt x="208" y="740"/>
                  </a:lnTo>
                  <a:lnTo>
                    <a:pt x="200" y="730"/>
                  </a:lnTo>
                  <a:lnTo>
                    <a:pt x="217" y="721"/>
                  </a:lnTo>
                  <a:lnTo>
                    <a:pt x="193" y="704"/>
                  </a:lnTo>
                  <a:lnTo>
                    <a:pt x="191" y="695"/>
                  </a:lnTo>
                  <a:lnTo>
                    <a:pt x="219" y="695"/>
                  </a:lnTo>
                  <a:lnTo>
                    <a:pt x="234" y="708"/>
                  </a:lnTo>
                  <a:lnTo>
                    <a:pt x="245" y="706"/>
                  </a:lnTo>
                  <a:lnTo>
                    <a:pt x="256" y="695"/>
                  </a:lnTo>
                  <a:lnTo>
                    <a:pt x="275" y="697"/>
                  </a:lnTo>
                  <a:lnTo>
                    <a:pt x="281" y="717"/>
                  </a:lnTo>
                  <a:lnTo>
                    <a:pt x="294" y="708"/>
                  </a:lnTo>
                  <a:lnTo>
                    <a:pt x="316" y="704"/>
                  </a:lnTo>
                  <a:lnTo>
                    <a:pt x="346" y="676"/>
                  </a:lnTo>
                  <a:lnTo>
                    <a:pt x="346" y="652"/>
                  </a:lnTo>
                  <a:lnTo>
                    <a:pt x="318" y="665"/>
                  </a:lnTo>
                  <a:lnTo>
                    <a:pt x="320" y="680"/>
                  </a:lnTo>
                  <a:lnTo>
                    <a:pt x="303" y="687"/>
                  </a:lnTo>
                  <a:lnTo>
                    <a:pt x="294" y="678"/>
                  </a:lnTo>
                  <a:lnTo>
                    <a:pt x="273" y="678"/>
                  </a:lnTo>
                  <a:lnTo>
                    <a:pt x="277" y="667"/>
                  </a:lnTo>
                  <a:lnTo>
                    <a:pt x="292" y="650"/>
                  </a:lnTo>
                  <a:lnTo>
                    <a:pt x="316" y="618"/>
                  </a:lnTo>
                  <a:lnTo>
                    <a:pt x="348" y="620"/>
                  </a:lnTo>
                  <a:lnTo>
                    <a:pt x="356" y="603"/>
                  </a:lnTo>
                  <a:lnTo>
                    <a:pt x="354" y="584"/>
                  </a:lnTo>
                  <a:lnTo>
                    <a:pt x="365" y="566"/>
                  </a:lnTo>
                  <a:lnTo>
                    <a:pt x="378" y="562"/>
                  </a:lnTo>
                  <a:lnTo>
                    <a:pt x="391" y="569"/>
                  </a:lnTo>
                  <a:lnTo>
                    <a:pt x="401" y="556"/>
                  </a:lnTo>
                  <a:lnTo>
                    <a:pt x="404" y="547"/>
                  </a:lnTo>
                  <a:lnTo>
                    <a:pt x="391" y="543"/>
                  </a:lnTo>
                  <a:lnTo>
                    <a:pt x="391" y="532"/>
                  </a:lnTo>
                  <a:lnTo>
                    <a:pt x="406" y="528"/>
                  </a:lnTo>
                  <a:lnTo>
                    <a:pt x="410" y="519"/>
                  </a:lnTo>
                  <a:lnTo>
                    <a:pt x="414" y="502"/>
                  </a:lnTo>
                  <a:lnTo>
                    <a:pt x="429" y="476"/>
                  </a:lnTo>
                  <a:lnTo>
                    <a:pt x="451" y="470"/>
                  </a:lnTo>
                  <a:lnTo>
                    <a:pt x="459" y="459"/>
                  </a:lnTo>
                  <a:lnTo>
                    <a:pt x="449" y="459"/>
                  </a:lnTo>
                  <a:lnTo>
                    <a:pt x="438" y="453"/>
                  </a:lnTo>
                  <a:lnTo>
                    <a:pt x="438" y="444"/>
                  </a:lnTo>
                  <a:lnTo>
                    <a:pt x="444" y="431"/>
                  </a:lnTo>
                  <a:lnTo>
                    <a:pt x="451" y="414"/>
                  </a:lnTo>
                  <a:lnTo>
                    <a:pt x="464" y="410"/>
                  </a:lnTo>
                  <a:lnTo>
                    <a:pt x="470" y="399"/>
                  </a:lnTo>
                  <a:lnTo>
                    <a:pt x="481" y="391"/>
                  </a:lnTo>
                  <a:lnTo>
                    <a:pt x="494" y="380"/>
                  </a:lnTo>
                  <a:lnTo>
                    <a:pt x="524" y="386"/>
                  </a:lnTo>
                  <a:lnTo>
                    <a:pt x="530" y="380"/>
                  </a:lnTo>
                  <a:lnTo>
                    <a:pt x="507" y="371"/>
                  </a:lnTo>
                  <a:lnTo>
                    <a:pt x="502" y="365"/>
                  </a:lnTo>
                  <a:lnTo>
                    <a:pt x="509" y="354"/>
                  </a:lnTo>
                  <a:lnTo>
                    <a:pt x="530" y="356"/>
                  </a:lnTo>
                  <a:lnTo>
                    <a:pt x="534" y="350"/>
                  </a:lnTo>
                  <a:lnTo>
                    <a:pt x="515" y="341"/>
                  </a:lnTo>
                  <a:lnTo>
                    <a:pt x="519" y="335"/>
                  </a:lnTo>
                  <a:lnTo>
                    <a:pt x="528" y="326"/>
                  </a:lnTo>
                  <a:lnTo>
                    <a:pt x="522" y="315"/>
                  </a:lnTo>
                  <a:lnTo>
                    <a:pt x="534" y="311"/>
                  </a:lnTo>
                  <a:lnTo>
                    <a:pt x="547" y="303"/>
                  </a:lnTo>
                  <a:lnTo>
                    <a:pt x="558" y="311"/>
                  </a:lnTo>
                  <a:lnTo>
                    <a:pt x="560" y="285"/>
                  </a:lnTo>
                  <a:lnTo>
                    <a:pt x="569" y="275"/>
                  </a:lnTo>
                  <a:lnTo>
                    <a:pt x="595" y="275"/>
                  </a:lnTo>
                  <a:lnTo>
                    <a:pt x="607" y="266"/>
                  </a:lnTo>
                  <a:lnTo>
                    <a:pt x="584" y="266"/>
                  </a:lnTo>
                  <a:lnTo>
                    <a:pt x="582" y="262"/>
                  </a:lnTo>
                  <a:lnTo>
                    <a:pt x="601" y="238"/>
                  </a:lnTo>
                  <a:lnTo>
                    <a:pt x="618" y="215"/>
                  </a:lnTo>
                  <a:lnTo>
                    <a:pt x="627" y="204"/>
                  </a:lnTo>
                  <a:lnTo>
                    <a:pt x="627" y="189"/>
                  </a:lnTo>
                  <a:lnTo>
                    <a:pt x="642" y="174"/>
                  </a:lnTo>
                  <a:lnTo>
                    <a:pt x="652" y="185"/>
                  </a:lnTo>
                  <a:lnTo>
                    <a:pt x="676" y="202"/>
                  </a:lnTo>
                  <a:lnTo>
                    <a:pt x="687" y="193"/>
                  </a:lnTo>
                  <a:lnTo>
                    <a:pt x="663" y="176"/>
                  </a:lnTo>
                  <a:lnTo>
                    <a:pt x="655" y="157"/>
                  </a:lnTo>
                  <a:lnTo>
                    <a:pt x="661" y="144"/>
                  </a:lnTo>
                  <a:lnTo>
                    <a:pt x="678" y="144"/>
                  </a:lnTo>
                  <a:lnTo>
                    <a:pt x="680" y="165"/>
                  </a:lnTo>
                  <a:lnTo>
                    <a:pt x="685" y="157"/>
                  </a:lnTo>
                  <a:lnTo>
                    <a:pt x="695" y="142"/>
                  </a:lnTo>
                  <a:lnTo>
                    <a:pt x="704" y="140"/>
                  </a:lnTo>
                  <a:lnTo>
                    <a:pt x="700" y="150"/>
                  </a:lnTo>
                  <a:lnTo>
                    <a:pt x="702" y="180"/>
                  </a:lnTo>
                  <a:lnTo>
                    <a:pt x="710" y="178"/>
                  </a:lnTo>
                  <a:lnTo>
                    <a:pt x="710" y="150"/>
                  </a:lnTo>
                  <a:lnTo>
                    <a:pt x="715" y="131"/>
                  </a:lnTo>
                  <a:lnTo>
                    <a:pt x="723" y="133"/>
                  </a:lnTo>
                  <a:lnTo>
                    <a:pt x="743" y="133"/>
                  </a:lnTo>
                  <a:lnTo>
                    <a:pt x="760" y="127"/>
                  </a:lnTo>
                  <a:lnTo>
                    <a:pt x="751" y="112"/>
                  </a:lnTo>
                  <a:lnTo>
                    <a:pt x="723" y="105"/>
                  </a:lnTo>
                  <a:lnTo>
                    <a:pt x="728" y="94"/>
                  </a:lnTo>
                  <a:lnTo>
                    <a:pt x="753" y="88"/>
                  </a:lnTo>
                  <a:lnTo>
                    <a:pt x="775" y="90"/>
                  </a:lnTo>
                  <a:lnTo>
                    <a:pt x="785" y="103"/>
                  </a:lnTo>
                  <a:lnTo>
                    <a:pt x="788" y="120"/>
                  </a:lnTo>
                  <a:lnTo>
                    <a:pt x="798" y="122"/>
                  </a:lnTo>
                  <a:lnTo>
                    <a:pt x="807" y="116"/>
                  </a:lnTo>
                  <a:lnTo>
                    <a:pt x="800" y="105"/>
                  </a:lnTo>
                  <a:lnTo>
                    <a:pt x="805" y="94"/>
                  </a:lnTo>
                  <a:lnTo>
                    <a:pt x="815" y="79"/>
                  </a:lnTo>
                  <a:lnTo>
                    <a:pt x="831" y="69"/>
                  </a:lnTo>
                  <a:lnTo>
                    <a:pt x="833" y="56"/>
                  </a:lnTo>
                  <a:lnTo>
                    <a:pt x="846" y="39"/>
                  </a:lnTo>
                  <a:lnTo>
                    <a:pt x="846" y="30"/>
                  </a:lnTo>
                  <a:lnTo>
                    <a:pt x="848" y="26"/>
                  </a:lnTo>
                  <a:lnTo>
                    <a:pt x="854" y="17"/>
                  </a:lnTo>
                  <a:lnTo>
                    <a:pt x="871" y="24"/>
                  </a:lnTo>
                  <a:lnTo>
                    <a:pt x="865" y="45"/>
                  </a:lnTo>
                  <a:lnTo>
                    <a:pt x="848" y="86"/>
                  </a:lnTo>
                  <a:lnTo>
                    <a:pt x="856" y="105"/>
                  </a:lnTo>
                  <a:lnTo>
                    <a:pt x="871" y="82"/>
                  </a:lnTo>
                  <a:lnTo>
                    <a:pt x="882" y="39"/>
                  </a:lnTo>
                  <a:lnTo>
                    <a:pt x="891" y="34"/>
                  </a:lnTo>
                  <a:lnTo>
                    <a:pt x="888" y="73"/>
                  </a:lnTo>
                  <a:lnTo>
                    <a:pt x="899" y="73"/>
                  </a:lnTo>
                  <a:lnTo>
                    <a:pt x="908" y="26"/>
                  </a:lnTo>
                  <a:lnTo>
                    <a:pt x="901" y="17"/>
                  </a:lnTo>
                  <a:lnTo>
                    <a:pt x="914" y="0"/>
                  </a:lnTo>
                  <a:lnTo>
                    <a:pt x="936" y="2"/>
                  </a:lnTo>
                  <a:lnTo>
                    <a:pt x="942" y="15"/>
                  </a:lnTo>
                  <a:lnTo>
                    <a:pt x="929" y="26"/>
                  </a:lnTo>
                  <a:lnTo>
                    <a:pt x="929" y="58"/>
                  </a:lnTo>
                  <a:lnTo>
                    <a:pt x="942" y="62"/>
                  </a:lnTo>
                  <a:lnTo>
                    <a:pt x="944" y="47"/>
                  </a:lnTo>
                  <a:lnTo>
                    <a:pt x="953" y="26"/>
                  </a:lnTo>
                  <a:lnTo>
                    <a:pt x="961" y="24"/>
                  </a:lnTo>
                  <a:lnTo>
                    <a:pt x="989" y="26"/>
                  </a:lnTo>
                  <a:lnTo>
                    <a:pt x="1011" y="52"/>
                  </a:lnTo>
                  <a:lnTo>
                    <a:pt x="1021" y="54"/>
                  </a:lnTo>
                  <a:lnTo>
                    <a:pt x="1032" y="73"/>
                  </a:lnTo>
                  <a:lnTo>
                    <a:pt x="1002" y="94"/>
                  </a:lnTo>
                  <a:lnTo>
                    <a:pt x="979" y="90"/>
                  </a:lnTo>
                  <a:lnTo>
                    <a:pt x="972" y="97"/>
                  </a:lnTo>
                  <a:lnTo>
                    <a:pt x="983" y="109"/>
                  </a:lnTo>
                  <a:lnTo>
                    <a:pt x="996" y="116"/>
                  </a:lnTo>
                  <a:lnTo>
                    <a:pt x="1009" y="116"/>
                  </a:lnTo>
                  <a:lnTo>
                    <a:pt x="1024" y="112"/>
                  </a:lnTo>
                  <a:lnTo>
                    <a:pt x="1032" y="116"/>
                  </a:lnTo>
                  <a:lnTo>
                    <a:pt x="1032" y="118"/>
                  </a:lnTo>
                  <a:lnTo>
                    <a:pt x="1032" y="133"/>
                  </a:lnTo>
                  <a:lnTo>
                    <a:pt x="1019" y="131"/>
                  </a:lnTo>
                  <a:lnTo>
                    <a:pt x="998" y="148"/>
                  </a:lnTo>
                  <a:lnTo>
                    <a:pt x="991" y="187"/>
                  </a:lnTo>
                  <a:lnTo>
                    <a:pt x="979" y="193"/>
                  </a:lnTo>
                  <a:lnTo>
                    <a:pt x="970" y="189"/>
                  </a:lnTo>
                  <a:lnTo>
                    <a:pt x="981" y="148"/>
                  </a:lnTo>
                  <a:lnTo>
                    <a:pt x="983" y="131"/>
                  </a:lnTo>
                  <a:lnTo>
                    <a:pt x="946" y="101"/>
                  </a:lnTo>
                  <a:lnTo>
                    <a:pt x="925" y="122"/>
                  </a:lnTo>
                  <a:lnTo>
                    <a:pt x="901" y="122"/>
                  </a:lnTo>
                  <a:lnTo>
                    <a:pt x="880" y="165"/>
                  </a:lnTo>
                  <a:lnTo>
                    <a:pt x="886" y="187"/>
                  </a:lnTo>
                  <a:lnTo>
                    <a:pt x="867" y="249"/>
                  </a:lnTo>
                  <a:lnTo>
                    <a:pt x="850" y="247"/>
                  </a:lnTo>
                  <a:lnTo>
                    <a:pt x="826" y="228"/>
                  </a:lnTo>
                  <a:lnTo>
                    <a:pt x="798" y="236"/>
                  </a:lnTo>
                  <a:lnTo>
                    <a:pt x="762" y="210"/>
                  </a:lnTo>
                  <a:lnTo>
                    <a:pt x="760" y="191"/>
                  </a:lnTo>
                  <a:lnTo>
                    <a:pt x="728" y="187"/>
                  </a:lnTo>
                  <a:lnTo>
                    <a:pt x="719" y="206"/>
                  </a:lnTo>
                  <a:lnTo>
                    <a:pt x="702" y="210"/>
                  </a:lnTo>
                  <a:lnTo>
                    <a:pt x="702" y="270"/>
                  </a:lnTo>
                  <a:lnTo>
                    <a:pt x="637" y="260"/>
                  </a:lnTo>
                  <a:lnTo>
                    <a:pt x="618" y="311"/>
                  </a:lnTo>
                  <a:lnTo>
                    <a:pt x="586" y="311"/>
                  </a:lnTo>
                  <a:lnTo>
                    <a:pt x="582" y="346"/>
                  </a:lnTo>
                  <a:lnTo>
                    <a:pt x="565" y="356"/>
                  </a:lnTo>
                  <a:lnTo>
                    <a:pt x="560" y="365"/>
                  </a:lnTo>
                  <a:lnTo>
                    <a:pt x="569" y="373"/>
                  </a:lnTo>
                  <a:lnTo>
                    <a:pt x="565" y="397"/>
                  </a:lnTo>
                  <a:lnTo>
                    <a:pt x="526" y="453"/>
                  </a:lnTo>
                  <a:lnTo>
                    <a:pt x="502" y="470"/>
                  </a:lnTo>
                  <a:lnTo>
                    <a:pt x="489" y="472"/>
                  </a:lnTo>
                  <a:lnTo>
                    <a:pt x="489" y="481"/>
                  </a:lnTo>
                  <a:lnTo>
                    <a:pt x="485" y="519"/>
                  </a:lnTo>
                  <a:lnTo>
                    <a:pt x="464" y="588"/>
                  </a:lnTo>
                  <a:lnTo>
                    <a:pt x="457" y="601"/>
                  </a:lnTo>
                  <a:lnTo>
                    <a:pt x="436" y="614"/>
                  </a:lnTo>
                  <a:lnTo>
                    <a:pt x="438" y="631"/>
                  </a:lnTo>
                  <a:lnTo>
                    <a:pt x="462" y="631"/>
                  </a:lnTo>
                  <a:lnTo>
                    <a:pt x="457" y="654"/>
                  </a:lnTo>
                  <a:lnTo>
                    <a:pt x="447" y="665"/>
                  </a:lnTo>
                  <a:lnTo>
                    <a:pt x="406" y="663"/>
                  </a:lnTo>
                  <a:lnTo>
                    <a:pt x="382" y="691"/>
                  </a:lnTo>
                  <a:lnTo>
                    <a:pt x="376" y="779"/>
                  </a:lnTo>
                  <a:lnTo>
                    <a:pt x="361" y="783"/>
                  </a:lnTo>
                  <a:lnTo>
                    <a:pt x="361" y="815"/>
                  </a:lnTo>
                  <a:lnTo>
                    <a:pt x="348" y="865"/>
                  </a:lnTo>
                  <a:lnTo>
                    <a:pt x="371" y="880"/>
                  </a:lnTo>
                  <a:lnTo>
                    <a:pt x="369" y="899"/>
                  </a:lnTo>
                  <a:lnTo>
                    <a:pt x="344" y="923"/>
                  </a:lnTo>
                  <a:lnTo>
                    <a:pt x="350" y="944"/>
                  </a:lnTo>
                  <a:lnTo>
                    <a:pt x="359" y="959"/>
                  </a:lnTo>
                  <a:lnTo>
                    <a:pt x="352" y="1017"/>
                  </a:lnTo>
                  <a:lnTo>
                    <a:pt x="316" y="1045"/>
                  </a:lnTo>
                  <a:lnTo>
                    <a:pt x="314" y="1079"/>
                  </a:lnTo>
                  <a:lnTo>
                    <a:pt x="314" y="1105"/>
                  </a:lnTo>
                  <a:lnTo>
                    <a:pt x="296" y="111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8" name="Freeform 33"/>
            <p:cNvSpPr>
              <a:spLocks/>
            </p:cNvSpPr>
            <p:nvPr/>
          </p:nvSpPr>
          <p:spPr bwMode="auto">
            <a:xfrm>
              <a:off x="4273513" y="2435880"/>
              <a:ext cx="577850" cy="333375"/>
            </a:xfrm>
            <a:custGeom>
              <a:avLst/>
              <a:gdLst/>
              <a:ahLst/>
              <a:cxnLst>
                <a:cxn ang="0">
                  <a:pos x="304" y="34"/>
                </a:cxn>
                <a:cxn ang="0">
                  <a:pos x="294" y="32"/>
                </a:cxn>
                <a:cxn ang="0">
                  <a:pos x="281" y="26"/>
                </a:cxn>
                <a:cxn ang="0">
                  <a:pos x="261" y="36"/>
                </a:cxn>
                <a:cxn ang="0">
                  <a:pos x="219" y="2"/>
                </a:cxn>
                <a:cxn ang="0">
                  <a:pos x="193" y="0"/>
                </a:cxn>
                <a:cxn ang="0">
                  <a:pos x="156" y="4"/>
                </a:cxn>
                <a:cxn ang="0">
                  <a:pos x="150" y="23"/>
                </a:cxn>
                <a:cxn ang="0">
                  <a:pos x="152" y="45"/>
                </a:cxn>
                <a:cxn ang="0">
                  <a:pos x="163" y="69"/>
                </a:cxn>
                <a:cxn ang="0">
                  <a:pos x="154" y="86"/>
                </a:cxn>
                <a:cxn ang="0">
                  <a:pos x="152" y="96"/>
                </a:cxn>
                <a:cxn ang="0">
                  <a:pos x="131" y="99"/>
                </a:cxn>
                <a:cxn ang="0">
                  <a:pos x="107" y="71"/>
                </a:cxn>
                <a:cxn ang="0">
                  <a:pos x="88" y="66"/>
                </a:cxn>
                <a:cxn ang="0">
                  <a:pos x="77" y="51"/>
                </a:cxn>
                <a:cxn ang="0">
                  <a:pos x="71" y="45"/>
                </a:cxn>
                <a:cxn ang="0">
                  <a:pos x="32" y="64"/>
                </a:cxn>
                <a:cxn ang="0">
                  <a:pos x="25" y="75"/>
                </a:cxn>
                <a:cxn ang="0">
                  <a:pos x="21" y="105"/>
                </a:cxn>
                <a:cxn ang="0">
                  <a:pos x="6" y="120"/>
                </a:cxn>
                <a:cxn ang="0">
                  <a:pos x="8" y="146"/>
                </a:cxn>
                <a:cxn ang="0">
                  <a:pos x="0" y="156"/>
                </a:cxn>
                <a:cxn ang="0">
                  <a:pos x="0" y="180"/>
                </a:cxn>
                <a:cxn ang="0">
                  <a:pos x="0" y="193"/>
                </a:cxn>
                <a:cxn ang="0">
                  <a:pos x="17" y="165"/>
                </a:cxn>
                <a:cxn ang="0">
                  <a:pos x="40" y="159"/>
                </a:cxn>
                <a:cxn ang="0">
                  <a:pos x="66" y="161"/>
                </a:cxn>
                <a:cxn ang="0">
                  <a:pos x="94" y="156"/>
                </a:cxn>
                <a:cxn ang="0">
                  <a:pos x="118" y="154"/>
                </a:cxn>
                <a:cxn ang="0">
                  <a:pos x="161" y="167"/>
                </a:cxn>
                <a:cxn ang="0">
                  <a:pos x="176" y="159"/>
                </a:cxn>
                <a:cxn ang="0">
                  <a:pos x="188" y="156"/>
                </a:cxn>
                <a:cxn ang="0">
                  <a:pos x="191" y="169"/>
                </a:cxn>
                <a:cxn ang="0">
                  <a:pos x="231" y="176"/>
                </a:cxn>
                <a:cxn ang="0">
                  <a:pos x="283" y="210"/>
                </a:cxn>
                <a:cxn ang="0">
                  <a:pos x="298" y="197"/>
                </a:cxn>
                <a:cxn ang="0">
                  <a:pos x="324" y="199"/>
                </a:cxn>
                <a:cxn ang="0">
                  <a:pos x="364" y="163"/>
                </a:cxn>
                <a:cxn ang="0">
                  <a:pos x="354" y="120"/>
                </a:cxn>
                <a:cxn ang="0">
                  <a:pos x="319" y="79"/>
                </a:cxn>
                <a:cxn ang="0">
                  <a:pos x="332" y="60"/>
                </a:cxn>
                <a:cxn ang="0">
                  <a:pos x="328" y="47"/>
                </a:cxn>
                <a:cxn ang="0">
                  <a:pos x="304" y="34"/>
                </a:cxn>
              </a:cxnLst>
              <a:rect l="0" t="0" r="r" b="b"/>
              <a:pathLst>
                <a:path w="364" h="210">
                  <a:moveTo>
                    <a:pt x="304" y="34"/>
                  </a:moveTo>
                  <a:lnTo>
                    <a:pt x="294" y="32"/>
                  </a:lnTo>
                  <a:lnTo>
                    <a:pt x="281" y="26"/>
                  </a:lnTo>
                  <a:lnTo>
                    <a:pt x="261" y="36"/>
                  </a:lnTo>
                  <a:lnTo>
                    <a:pt x="219" y="2"/>
                  </a:lnTo>
                  <a:lnTo>
                    <a:pt x="193" y="0"/>
                  </a:lnTo>
                  <a:lnTo>
                    <a:pt x="156" y="4"/>
                  </a:lnTo>
                  <a:lnTo>
                    <a:pt x="150" y="23"/>
                  </a:lnTo>
                  <a:lnTo>
                    <a:pt x="152" y="45"/>
                  </a:lnTo>
                  <a:lnTo>
                    <a:pt x="163" y="69"/>
                  </a:lnTo>
                  <a:lnTo>
                    <a:pt x="154" y="86"/>
                  </a:lnTo>
                  <a:lnTo>
                    <a:pt x="152" y="96"/>
                  </a:lnTo>
                  <a:lnTo>
                    <a:pt x="131" y="99"/>
                  </a:lnTo>
                  <a:lnTo>
                    <a:pt x="107" y="71"/>
                  </a:lnTo>
                  <a:lnTo>
                    <a:pt x="88" y="66"/>
                  </a:lnTo>
                  <a:lnTo>
                    <a:pt x="77" y="51"/>
                  </a:lnTo>
                  <a:lnTo>
                    <a:pt x="71" y="45"/>
                  </a:lnTo>
                  <a:lnTo>
                    <a:pt x="32" y="64"/>
                  </a:lnTo>
                  <a:lnTo>
                    <a:pt x="25" y="75"/>
                  </a:lnTo>
                  <a:lnTo>
                    <a:pt x="21" y="105"/>
                  </a:lnTo>
                  <a:lnTo>
                    <a:pt x="6" y="120"/>
                  </a:lnTo>
                  <a:lnTo>
                    <a:pt x="8" y="146"/>
                  </a:lnTo>
                  <a:lnTo>
                    <a:pt x="0" y="156"/>
                  </a:lnTo>
                  <a:lnTo>
                    <a:pt x="0" y="180"/>
                  </a:lnTo>
                  <a:lnTo>
                    <a:pt x="0" y="193"/>
                  </a:lnTo>
                  <a:lnTo>
                    <a:pt x="17" y="165"/>
                  </a:lnTo>
                  <a:lnTo>
                    <a:pt x="40" y="159"/>
                  </a:lnTo>
                  <a:lnTo>
                    <a:pt x="66" y="161"/>
                  </a:lnTo>
                  <a:lnTo>
                    <a:pt x="94" y="156"/>
                  </a:lnTo>
                  <a:lnTo>
                    <a:pt x="118" y="154"/>
                  </a:lnTo>
                  <a:lnTo>
                    <a:pt x="161" y="167"/>
                  </a:lnTo>
                  <a:lnTo>
                    <a:pt x="176" y="159"/>
                  </a:lnTo>
                  <a:lnTo>
                    <a:pt x="188" y="156"/>
                  </a:lnTo>
                  <a:lnTo>
                    <a:pt x="191" y="169"/>
                  </a:lnTo>
                  <a:lnTo>
                    <a:pt x="231" y="176"/>
                  </a:lnTo>
                  <a:lnTo>
                    <a:pt x="283" y="210"/>
                  </a:lnTo>
                  <a:lnTo>
                    <a:pt x="298" y="197"/>
                  </a:lnTo>
                  <a:lnTo>
                    <a:pt x="324" y="199"/>
                  </a:lnTo>
                  <a:lnTo>
                    <a:pt x="364" y="163"/>
                  </a:lnTo>
                  <a:lnTo>
                    <a:pt x="354" y="120"/>
                  </a:lnTo>
                  <a:lnTo>
                    <a:pt x="319" y="79"/>
                  </a:lnTo>
                  <a:lnTo>
                    <a:pt x="332" y="60"/>
                  </a:lnTo>
                  <a:lnTo>
                    <a:pt x="328" y="47"/>
                  </a:lnTo>
                  <a:lnTo>
                    <a:pt x="304" y="3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9" name="Freeform 34"/>
            <p:cNvSpPr>
              <a:spLocks/>
            </p:cNvSpPr>
            <p:nvPr/>
          </p:nvSpPr>
          <p:spPr bwMode="auto">
            <a:xfrm>
              <a:off x="4273513" y="2435880"/>
              <a:ext cx="577850" cy="333375"/>
            </a:xfrm>
            <a:custGeom>
              <a:avLst/>
              <a:gdLst/>
              <a:ahLst/>
              <a:cxnLst>
                <a:cxn ang="0">
                  <a:pos x="304" y="34"/>
                </a:cxn>
                <a:cxn ang="0">
                  <a:pos x="294" y="32"/>
                </a:cxn>
                <a:cxn ang="0">
                  <a:pos x="281" y="26"/>
                </a:cxn>
                <a:cxn ang="0">
                  <a:pos x="261" y="36"/>
                </a:cxn>
                <a:cxn ang="0">
                  <a:pos x="219" y="2"/>
                </a:cxn>
                <a:cxn ang="0">
                  <a:pos x="193" y="0"/>
                </a:cxn>
                <a:cxn ang="0">
                  <a:pos x="156" y="4"/>
                </a:cxn>
                <a:cxn ang="0">
                  <a:pos x="150" y="23"/>
                </a:cxn>
                <a:cxn ang="0">
                  <a:pos x="152" y="45"/>
                </a:cxn>
                <a:cxn ang="0">
                  <a:pos x="163" y="69"/>
                </a:cxn>
                <a:cxn ang="0">
                  <a:pos x="154" y="86"/>
                </a:cxn>
                <a:cxn ang="0">
                  <a:pos x="152" y="96"/>
                </a:cxn>
                <a:cxn ang="0">
                  <a:pos x="131" y="99"/>
                </a:cxn>
                <a:cxn ang="0">
                  <a:pos x="107" y="71"/>
                </a:cxn>
                <a:cxn ang="0">
                  <a:pos x="88" y="66"/>
                </a:cxn>
                <a:cxn ang="0">
                  <a:pos x="77" y="51"/>
                </a:cxn>
                <a:cxn ang="0">
                  <a:pos x="71" y="45"/>
                </a:cxn>
                <a:cxn ang="0">
                  <a:pos x="32" y="64"/>
                </a:cxn>
                <a:cxn ang="0">
                  <a:pos x="25" y="75"/>
                </a:cxn>
                <a:cxn ang="0">
                  <a:pos x="21" y="105"/>
                </a:cxn>
                <a:cxn ang="0">
                  <a:pos x="6" y="120"/>
                </a:cxn>
                <a:cxn ang="0">
                  <a:pos x="8" y="146"/>
                </a:cxn>
                <a:cxn ang="0">
                  <a:pos x="0" y="156"/>
                </a:cxn>
                <a:cxn ang="0">
                  <a:pos x="0" y="180"/>
                </a:cxn>
                <a:cxn ang="0">
                  <a:pos x="0" y="193"/>
                </a:cxn>
                <a:cxn ang="0">
                  <a:pos x="17" y="165"/>
                </a:cxn>
                <a:cxn ang="0">
                  <a:pos x="40" y="159"/>
                </a:cxn>
                <a:cxn ang="0">
                  <a:pos x="66" y="161"/>
                </a:cxn>
                <a:cxn ang="0">
                  <a:pos x="94" y="156"/>
                </a:cxn>
                <a:cxn ang="0">
                  <a:pos x="118" y="154"/>
                </a:cxn>
                <a:cxn ang="0">
                  <a:pos x="161" y="167"/>
                </a:cxn>
                <a:cxn ang="0">
                  <a:pos x="176" y="159"/>
                </a:cxn>
                <a:cxn ang="0">
                  <a:pos x="188" y="156"/>
                </a:cxn>
                <a:cxn ang="0">
                  <a:pos x="191" y="169"/>
                </a:cxn>
                <a:cxn ang="0">
                  <a:pos x="231" y="176"/>
                </a:cxn>
                <a:cxn ang="0">
                  <a:pos x="283" y="210"/>
                </a:cxn>
                <a:cxn ang="0">
                  <a:pos x="298" y="197"/>
                </a:cxn>
                <a:cxn ang="0">
                  <a:pos x="324" y="199"/>
                </a:cxn>
                <a:cxn ang="0">
                  <a:pos x="364" y="163"/>
                </a:cxn>
                <a:cxn ang="0">
                  <a:pos x="354" y="120"/>
                </a:cxn>
                <a:cxn ang="0">
                  <a:pos x="319" y="79"/>
                </a:cxn>
                <a:cxn ang="0">
                  <a:pos x="332" y="60"/>
                </a:cxn>
                <a:cxn ang="0">
                  <a:pos x="328" y="47"/>
                </a:cxn>
                <a:cxn ang="0">
                  <a:pos x="304" y="34"/>
                </a:cxn>
              </a:cxnLst>
              <a:rect l="0" t="0" r="r" b="b"/>
              <a:pathLst>
                <a:path w="364" h="210">
                  <a:moveTo>
                    <a:pt x="304" y="34"/>
                  </a:moveTo>
                  <a:lnTo>
                    <a:pt x="294" y="32"/>
                  </a:lnTo>
                  <a:lnTo>
                    <a:pt x="281" y="26"/>
                  </a:lnTo>
                  <a:lnTo>
                    <a:pt x="261" y="36"/>
                  </a:lnTo>
                  <a:lnTo>
                    <a:pt x="219" y="2"/>
                  </a:lnTo>
                  <a:lnTo>
                    <a:pt x="193" y="0"/>
                  </a:lnTo>
                  <a:lnTo>
                    <a:pt x="156" y="4"/>
                  </a:lnTo>
                  <a:lnTo>
                    <a:pt x="150" y="23"/>
                  </a:lnTo>
                  <a:lnTo>
                    <a:pt x="152" y="45"/>
                  </a:lnTo>
                  <a:lnTo>
                    <a:pt x="163" y="69"/>
                  </a:lnTo>
                  <a:lnTo>
                    <a:pt x="154" y="86"/>
                  </a:lnTo>
                  <a:lnTo>
                    <a:pt x="152" y="96"/>
                  </a:lnTo>
                  <a:lnTo>
                    <a:pt x="131" y="99"/>
                  </a:lnTo>
                  <a:lnTo>
                    <a:pt x="107" y="71"/>
                  </a:lnTo>
                  <a:lnTo>
                    <a:pt x="88" y="66"/>
                  </a:lnTo>
                  <a:lnTo>
                    <a:pt x="77" y="51"/>
                  </a:lnTo>
                  <a:lnTo>
                    <a:pt x="71" y="45"/>
                  </a:lnTo>
                  <a:lnTo>
                    <a:pt x="32" y="64"/>
                  </a:lnTo>
                  <a:lnTo>
                    <a:pt x="25" y="75"/>
                  </a:lnTo>
                  <a:lnTo>
                    <a:pt x="21" y="105"/>
                  </a:lnTo>
                  <a:lnTo>
                    <a:pt x="6" y="120"/>
                  </a:lnTo>
                  <a:lnTo>
                    <a:pt x="8" y="146"/>
                  </a:lnTo>
                  <a:lnTo>
                    <a:pt x="0" y="156"/>
                  </a:lnTo>
                  <a:lnTo>
                    <a:pt x="0" y="180"/>
                  </a:lnTo>
                  <a:lnTo>
                    <a:pt x="0" y="193"/>
                  </a:lnTo>
                  <a:lnTo>
                    <a:pt x="17" y="165"/>
                  </a:lnTo>
                  <a:lnTo>
                    <a:pt x="40" y="159"/>
                  </a:lnTo>
                  <a:lnTo>
                    <a:pt x="66" y="161"/>
                  </a:lnTo>
                  <a:lnTo>
                    <a:pt x="94" y="156"/>
                  </a:lnTo>
                  <a:lnTo>
                    <a:pt x="118" y="154"/>
                  </a:lnTo>
                  <a:lnTo>
                    <a:pt x="161" y="167"/>
                  </a:lnTo>
                  <a:lnTo>
                    <a:pt x="176" y="159"/>
                  </a:lnTo>
                  <a:lnTo>
                    <a:pt x="188" y="156"/>
                  </a:lnTo>
                  <a:lnTo>
                    <a:pt x="191" y="169"/>
                  </a:lnTo>
                  <a:lnTo>
                    <a:pt x="231" y="176"/>
                  </a:lnTo>
                  <a:lnTo>
                    <a:pt x="283" y="210"/>
                  </a:lnTo>
                  <a:lnTo>
                    <a:pt x="298" y="197"/>
                  </a:lnTo>
                  <a:lnTo>
                    <a:pt x="324" y="199"/>
                  </a:lnTo>
                  <a:lnTo>
                    <a:pt x="364" y="163"/>
                  </a:lnTo>
                  <a:lnTo>
                    <a:pt x="354" y="120"/>
                  </a:lnTo>
                  <a:lnTo>
                    <a:pt x="319" y="79"/>
                  </a:lnTo>
                  <a:lnTo>
                    <a:pt x="332" y="60"/>
                  </a:lnTo>
                  <a:lnTo>
                    <a:pt x="328" y="47"/>
                  </a:lnTo>
                  <a:lnTo>
                    <a:pt x="304" y="3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0" name="Freeform 35"/>
            <p:cNvSpPr>
              <a:spLocks/>
            </p:cNvSpPr>
            <p:nvPr/>
          </p:nvSpPr>
          <p:spPr bwMode="auto">
            <a:xfrm>
              <a:off x="4443375" y="2194580"/>
              <a:ext cx="344488" cy="298450"/>
            </a:xfrm>
            <a:custGeom>
              <a:avLst/>
              <a:gdLst/>
              <a:ahLst/>
              <a:cxnLst>
                <a:cxn ang="0">
                  <a:pos x="23" y="73"/>
                </a:cxn>
                <a:cxn ang="0">
                  <a:pos x="40" y="71"/>
                </a:cxn>
                <a:cxn ang="0">
                  <a:pos x="52" y="72"/>
                </a:cxn>
                <a:cxn ang="0">
                  <a:pos x="72" y="88"/>
                </a:cxn>
                <a:cxn ang="0">
                  <a:pos x="81" y="83"/>
                </a:cxn>
                <a:cxn ang="0">
                  <a:pos x="87" y="86"/>
                </a:cxn>
                <a:cxn ang="0">
                  <a:pos x="92" y="87"/>
                </a:cxn>
                <a:cxn ang="0">
                  <a:pos x="101" y="76"/>
                </a:cxn>
                <a:cxn ang="0">
                  <a:pos x="100" y="68"/>
                </a:cxn>
                <a:cxn ang="0">
                  <a:pos x="91" y="57"/>
                </a:cxn>
                <a:cxn ang="0">
                  <a:pos x="86" y="34"/>
                </a:cxn>
                <a:cxn ang="0">
                  <a:pos x="91" y="24"/>
                </a:cxn>
                <a:cxn ang="0">
                  <a:pos x="97" y="9"/>
                </a:cxn>
                <a:cxn ang="0">
                  <a:pos x="96" y="1"/>
                </a:cxn>
                <a:cxn ang="0">
                  <a:pos x="93" y="1"/>
                </a:cxn>
                <a:cxn ang="0">
                  <a:pos x="94" y="1"/>
                </a:cxn>
                <a:cxn ang="0">
                  <a:pos x="92" y="2"/>
                </a:cxn>
                <a:cxn ang="0">
                  <a:pos x="78" y="5"/>
                </a:cxn>
                <a:cxn ang="0">
                  <a:pos x="68" y="3"/>
                </a:cxn>
                <a:cxn ang="0">
                  <a:pos x="54" y="0"/>
                </a:cxn>
                <a:cxn ang="0">
                  <a:pos x="40" y="2"/>
                </a:cxn>
                <a:cxn ang="0">
                  <a:pos x="31" y="8"/>
                </a:cxn>
                <a:cxn ang="0">
                  <a:pos x="26" y="11"/>
                </a:cxn>
                <a:cxn ang="0">
                  <a:pos x="19" y="11"/>
                </a:cxn>
                <a:cxn ang="0">
                  <a:pos x="7" y="22"/>
                </a:cxn>
                <a:cxn ang="0">
                  <a:pos x="2" y="23"/>
                </a:cxn>
                <a:cxn ang="0">
                  <a:pos x="0" y="39"/>
                </a:cxn>
                <a:cxn ang="0">
                  <a:pos x="5" y="45"/>
                </a:cxn>
                <a:cxn ang="0">
                  <a:pos x="4" y="48"/>
                </a:cxn>
                <a:cxn ang="0">
                  <a:pos x="1" y="51"/>
                </a:cxn>
                <a:cxn ang="0">
                  <a:pos x="5" y="56"/>
                </a:cxn>
                <a:cxn ang="0">
                  <a:pos x="15" y="65"/>
                </a:cxn>
                <a:cxn ang="0">
                  <a:pos x="19" y="64"/>
                </a:cxn>
                <a:cxn ang="0">
                  <a:pos x="23" y="61"/>
                </a:cxn>
                <a:cxn ang="0">
                  <a:pos x="23" y="67"/>
                </a:cxn>
                <a:cxn ang="0">
                  <a:pos x="23" y="73"/>
                </a:cxn>
              </a:cxnLst>
              <a:rect l="0" t="0" r="r" b="b"/>
              <a:pathLst>
                <a:path w="101" h="88">
                  <a:moveTo>
                    <a:pt x="23" y="73"/>
                  </a:moveTo>
                  <a:cubicBezTo>
                    <a:pt x="40" y="71"/>
                    <a:pt x="40" y="71"/>
                    <a:pt x="40" y="71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34" y="7"/>
                    <a:pt x="31" y="8"/>
                  </a:cubicBezTo>
                  <a:cubicBezTo>
                    <a:pt x="28" y="9"/>
                    <a:pt x="26" y="11"/>
                    <a:pt x="2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23" y="7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1" name="Freeform 36"/>
            <p:cNvSpPr>
              <a:spLocks/>
            </p:cNvSpPr>
            <p:nvPr/>
          </p:nvSpPr>
          <p:spPr bwMode="auto">
            <a:xfrm>
              <a:off x="4443375" y="2194580"/>
              <a:ext cx="344488" cy="298450"/>
            </a:xfrm>
            <a:custGeom>
              <a:avLst/>
              <a:gdLst/>
              <a:ahLst/>
              <a:cxnLst>
                <a:cxn ang="0">
                  <a:pos x="23" y="73"/>
                </a:cxn>
                <a:cxn ang="0">
                  <a:pos x="40" y="71"/>
                </a:cxn>
                <a:cxn ang="0">
                  <a:pos x="52" y="72"/>
                </a:cxn>
                <a:cxn ang="0">
                  <a:pos x="72" y="88"/>
                </a:cxn>
                <a:cxn ang="0">
                  <a:pos x="81" y="83"/>
                </a:cxn>
                <a:cxn ang="0">
                  <a:pos x="87" y="86"/>
                </a:cxn>
                <a:cxn ang="0">
                  <a:pos x="92" y="87"/>
                </a:cxn>
                <a:cxn ang="0">
                  <a:pos x="101" y="76"/>
                </a:cxn>
                <a:cxn ang="0">
                  <a:pos x="100" y="68"/>
                </a:cxn>
                <a:cxn ang="0">
                  <a:pos x="91" y="57"/>
                </a:cxn>
                <a:cxn ang="0">
                  <a:pos x="86" y="34"/>
                </a:cxn>
                <a:cxn ang="0">
                  <a:pos x="91" y="24"/>
                </a:cxn>
                <a:cxn ang="0">
                  <a:pos x="97" y="9"/>
                </a:cxn>
                <a:cxn ang="0">
                  <a:pos x="96" y="1"/>
                </a:cxn>
                <a:cxn ang="0">
                  <a:pos x="93" y="1"/>
                </a:cxn>
                <a:cxn ang="0">
                  <a:pos x="94" y="1"/>
                </a:cxn>
                <a:cxn ang="0">
                  <a:pos x="92" y="2"/>
                </a:cxn>
                <a:cxn ang="0">
                  <a:pos x="78" y="5"/>
                </a:cxn>
                <a:cxn ang="0">
                  <a:pos x="68" y="3"/>
                </a:cxn>
                <a:cxn ang="0">
                  <a:pos x="54" y="0"/>
                </a:cxn>
                <a:cxn ang="0">
                  <a:pos x="40" y="2"/>
                </a:cxn>
                <a:cxn ang="0">
                  <a:pos x="31" y="8"/>
                </a:cxn>
                <a:cxn ang="0">
                  <a:pos x="26" y="11"/>
                </a:cxn>
                <a:cxn ang="0">
                  <a:pos x="19" y="11"/>
                </a:cxn>
                <a:cxn ang="0">
                  <a:pos x="7" y="22"/>
                </a:cxn>
                <a:cxn ang="0">
                  <a:pos x="2" y="23"/>
                </a:cxn>
                <a:cxn ang="0">
                  <a:pos x="0" y="39"/>
                </a:cxn>
                <a:cxn ang="0">
                  <a:pos x="5" y="45"/>
                </a:cxn>
                <a:cxn ang="0">
                  <a:pos x="4" y="48"/>
                </a:cxn>
                <a:cxn ang="0">
                  <a:pos x="1" y="51"/>
                </a:cxn>
                <a:cxn ang="0">
                  <a:pos x="5" y="56"/>
                </a:cxn>
                <a:cxn ang="0">
                  <a:pos x="15" y="65"/>
                </a:cxn>
                <a:cxn ang="0">
                  <a:pos x="19" y="64"/>
                </a:cxn>
                <a:cxn ang="0">
                  <a:pos x="23" y="61"/>
                </a:cxn>
                <a:cxn ang="0">
                  <a:pos x="23" y="67"/>
                </a:cxn>
                <a:cxn ang="0">
                  <a:pos x="23" y="73"/>
                </a:cxn>
              </a:cxnLst>
              <a:rect l="0" t="0" r="r" b="b"/>
              <a:pathLst>
                <a:path w="101" h="88">
                  <a:moveTo>
                    <a:pt x="23" y="73"/>
                  </a:moveTo>
                  <a:cubicBezTo>
                    <a:pt x="40" y="71"/>
                    <a:pt x="40" y="71"/>
                    <a:pt x="40" y="71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34" y="7"/>
                    <a:pt x="31" y="8"/>
                  </a:cubicBezTo>
                  <a:cubicBezTo>
                    <a:pt x="28" y="9"/>
                    <a:pt x="26" y="11"/>
                    <a:pt x="2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23" y="7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2" name="Freeform 37"/>
            <p:cNvSpPr>
              <a:spLocks/>
            </p:cNvSpPr>
            <p:nvPr/>
          </p:nvSpPr>
          <p:spPr bwMode="auto">
            <a:xfrm>
              <a:off x="4273513" y="2680355"/>
              <a:ext cx="461963" cy="374650"/>
            </a:xfrm>
            <a:custGeom>
              <a:avLst/>
              <a:gdLst/>
              <a:ahLst/>
              <a:cxnLst>
                <a:cxn ang="0">
                  <a:pos x="283" y="56"/>
                </a:cxn>
                <a:cxn ang="0">
                  <a:pos x="272" y="71"/>
                </a:cxn>
                <a:cxn ang="0">
                  <a:pos x="274" y="82"/>
                </a:cxn>
                <a:cxn ang="0">
                  <a:pos x="291" y="90"/>
                </a:cxn>
                <a:cxn ang="0">
                  <a:pos x="285" y="103"/>
                </a:cxn>
                <a:cxn ang="0">
                  <a:pos x="268" y="108"/>
                </a:cxn>
                <a:cxn ang="0">
                  <a:pos x="268" y="125"/>
                </a:cxn>
                <a:cxn ang="0">
                  <a:pos x="251" y="123"/>
                </a:cxn>
                <a:cxn ang="0">
                  <a:pos x="240" y="140"/>
                </a:cxn>
                <a:cxn ang="0">
                  <a:pos x="246" y="153"/>
                </a:cxn>
                <a:cxn ang="0">
                  <a:pos x="236" y="170"/>
                </a:cxn>
                <a:cxn ang="0">
                  <a:pos x="246" y="191"/>
                </a:cxn>
                <a:cxn ang="0">
                  <a:pos x="240" y="200"/>
                </a:cxn>
                <a:cxn ang="0">
                  <a:pos x="221" y="193"/>
                </a:cxn>
                <a:cxn ang="0">
                  <a:pos x="214" y="202"/>
                </a:cxn>
                <a:cxn ang="0">
                  <a:pos x="195" y="204"/>
                </a:cxn>
                <a:cxn ang="0">
                  <a:pos x="193" y="228"/>
                </a:cxn>
                <a:cxn ang="0">
                  <a:pos x="150" y="221"/>
                </a:cxn>
                <a:cxn ang="0">
                  <a:pos x="135" y="236"/>
                </a:cxn>
                <a:cxn ang="0">
                  <a:pos x="128" y="208"/>
                </a:cxn>
                <a:cxn ang="0">
                  <a:pos x="105" y="206"/>
                </a:cxn>
                <a:cxn ang="0">
                  <a:pos x="88" y="187"/>
                </a:cxn>
                <a:cxn ang="0">
                  <a:pos x="96" y="168"/>
                </a:cxn>
                <a:cxn ang="0">
                  <a:pos x="98" y="140"/>
                </a:cxn>
                <a:cxn ang="0">
                  <a:pos x="83" y="127"/>
                </a:cxn>
                <a:cxn ang="0">
                  <a:pos x="62" y="120"/>
                </a:cxn>
                <a:cxn ang="0">
                  <a:pos x="38" y="120"/>
                </a:cxn>
                <a:cxn ang="0">
                  <a:pos x="21" y="116"/>
                </a:cxn>
                <a:cxn ang="0">
                  <a:pos x="13" y="114"/>
                </a:cxn>
                <a:cxn ang="0">
                  <a:pos x="10" y="116"/>
                </a:cxn>
                <a:cxn ang="0">
                  <a:pos x="10" y="99"/>
                </a:cxn>
                <a:cxn ang="0">
                  <a:pos x="10" y="75"/>
                </a:cxn>
                <a:cxn ang="0">
                  <a:pos x="2" y="63"/>
                </a:cxn>
                <a:cxn ang="0">
                  <a:pos x="0" y="39"/>
                </a:cxn>
                <a:cxn ang="0">
                  <a:pos x="17" y="11"/>
                </a:cxn>
                <a:cxn ang="0">
                  <a:pos x="40" y="5"/>
                </a:cxn>
                <a:cxn ang="0">
                  <a:pos x="66" y="7"/>
                </a:cxn>
                <a:cxn ang="0">
                  <a:pos x="94" y="2"/>
                </a:cxn>
                <a:cxn ang="0">
                  <a:pos x="118" y="0"/>
                </a:cxn>
                <a:cxn ang="0">
                  <a:pos x="161" y="13"/>
                </a:cxn>
                <a:cxn ang="0">
                  <a:pos x="176" y="5"/>
                </a:cxn>
                <a:cxn ang="0">
                  <a:pos x="188" y="2"/>
                </a:cxn>
                <a:cxn ang="0">
                  <a:pos x="191" y="15"/>
                </a:cxn>
                <a:cxn ang="0">
                  <a:pos x="231" y="22"/>
                </a:cxn>
                <a:cxn ang="0">
                  <a:pos x="283" y="56"/>
                </a:cxn>
              </a:cxnLst>
              <a:rect l="0" t="0" r="r" b="b"/>
              <a:pathLst>
                <a:path w="291" h="236">
                  <a:moveTo>
                    <a:pt x="283" y="56"/>
                  </a:moveTo>
                  <a:lnTo>
                    <a:pt x="272" y="71"/>
                  </a:lnTo>
                  <a:lnTo>
                    <a:pt x="274" y="82"/>
                  </a:lnTo>
                  <a:lnTo>
                    <a:pt x="291" y="90"/>
                  </a:lnTo>
                  <a:lnTo>
                    <a:pt x="285" y="103"/>
                  </a:lnTo>
                  <a:lnTo>
                    <a:pt x="268" y="108"/>
                  </a:lnTo>
                  <a:lnTo>
                    <a:pt x="268" y="125"/>
                  </a:lnTo>
                  <a:lnTo>
                    <a:pt x="251" y="123"/>
                  </a:lnTo>
                  <a:lnTo>
                    <a:pt x="240" y="140"/>
                  </a:lnTo>
                  <a:lnTo>
                    <a:pt x="246" y="153"/>
                  </a:lnTo>
                  <a:lnTo>
                    <a:pt x="236" y="170"/>
                  </a:lnTo>
                  <a:lnTo>
                    <a:pt x="246" y="191"/>
                  </a:lnTo>
                  <a:lnTo>
                    <a:pt x="240" y="200"/>
                  </a:lnTo>
                  <a:lnTo>
                    <a:pt x="221" y="193"/>
                  </a:lnTo>
                  <a:lnTo>
                    <a:pt x="214" y="202"/>
                  </a:lnTo>
                  <a:lnTo>
                    <a:pt x="195" y="204"/>
                  </a:lnTo>
                  <a:lnTo>
                    <a:pt x="193" y="228"/>
                  </a:lnTo>
                  <a:lnTo>
                    <a:pt x="150" y="221"/>
                  </a:lnTo>
                  <a:lnTo>
                    <a:pt x="135" y="236"/>
                  </a:lnTo>
                  <a:lnTo>
                    <a:pt x="128" y="208"/>
                  </a:lnTo>
                  <a:lnTo>
                    <a:pt x="105" y="206"/>
                  </a:lnTo>
                  <a:lnTo>
                    <a:pt x="88" y="187"/>
                  </a:lnTo>
                  <a:lnTo>
                    <a:pt x="96" y="168"/>
                  </a:lnTo>
                  <a:lnTo>
                    <a:pt x="98" y="140"/>
                  </a:lnTo>
                  <a:lnTo>
                    <a:pt x="83" y="127"/>
                  </a:lnTo>
                  <a:lnTo>
                    <a:pt x="62" y="120"/>
                  </a:lnTo>
                  <a:lnTo>
                    <a:pt x="38" y="120"/>
                  </a:lnTo>
                  <a:lnTo>
                    <a:pt x="21" y="116"/>
                  </a:lnTo>
                  <a:lnTo>
                    <a:pt x="13" y="114"/>
                  </a:lnTo>
                  <a:lnTo>
                    <a:pt x="10" y="116"/>
                  </a:lnTo>
                  <a:lnTo>
                    <a:pt x="10" y="99"/>
                  </a:lnTo>
                  <a:lnTo>
                    <a:pt x="10" y="75"/>
                  </a:lnTo>
                  <a:lnTo>
                    <a:pt x="2" y="63"/>
                  </a:lnTo>
                  <a:lnTo>
                    <a:pt x="0" y="39"/>
                  </a:lnTo>
                  <a:lnTo>
                    <a:pt x="17" y="11"/>
                  </a:lnTo>
                  <a:lnTo>
                    <a:pt x="40" y="5"/>
                  </a:lnTo>
                  <a:lnTo>
                    <a:pt x="66" y="7"/>
                  </a:lnTo>
                  <a:lnTo>
                    <a:pt x="94" y="2"/>
                  </a:lnTo>
                  <a:lnTo>
                    <a:pt x="118" y="0"/>
                  </a:lnTo>
                  <a:lnTo>
                    <a:pt x="161" y="13"/>
                  </a:lnTo>
                  <a:lnTo>
                    <a:pt x="176" y="5"/>
                  </a:lnTo>
                  <a:lnTo>
                    <a:pt x="188" y="2"/>
                  </a:lnTo>
                  <a:lnTo>
                    <a:pt x="191" y="15"/>
                  </a:lnTo>
                  <a:lnTo>
                    <a:pt x="231" y="22"/>
                  </a:lnTo>
                  <a:lnTo>
                    <a:pt x="283" y="5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3" name="Freeform 38"/>
            <p:cNvSpPr>
              <a:spLocks/>
            </p:cNvSpPr>
            <p:nvPr/>
          </p:nvSpPr>
          <p:spPr bwMode="auto">
            <a:xfrm>
              <a:off x="4273513" y="2680355"/>
              <a:ext cx="461963" cy="374650"/>
            </a:xfrm>
            <a:custGeom>
              <a:avLst/>
              <a:gdLst/>
              <a:ahLst/>
              <a:cxnLst>
                <a:cxn ang="0">
                  <a:pos x="283" y="56"/>
                </a:cxn>
                <a:cxn ang="0">
                  <a:pos x="272" y="71"/>
                </a:cxn>
                <a:cxn ang="0">
                  <a:pos x="274" y="82"/>
                </a:cxn>
                <a:cxn ang="0">
                  <a:pos x="291" y="90"/>
                </a:cxn>
                <a:cxn ang="0">
                  <a:pos x="285" y="103"/>
                </a:cxn>
                <a:cxn ang="0">
                  <a:pos x="268" y="108"/>
                </a:cxn>
                <a:cxn ang="0">
                  <a:pos x="268" y="125"/>
                </a:cxn>
                <a:cxn ang="0">
                  <a:pos x="251" y="123"/>
                </a:cxn>
                <a:cxn ang="0">
                  <a:pos x="240" y="140"/>
                </a:cxn>
                <a:cxn ang="0">
                  <a:pos x="246" y="153"/>
                </a:cxn>
                <a:cxn ang="0">
                  <a:pos x="236" y="170"/>
                </a:cxn>
                <a:cxn ang="0">
                  <a:pos x="246" y="191"/>
                </a:cxn>
                <a:cxn ang="0">
                  <a:pos x="240" y="200"/>
                </a:cxn>
                <a:cxn ang="0">
                  <a:pos x="221" y="193"/>
                </a:cxn>
                <a:cxn ang="0">
                  <a:pos x="214" y="202"/>
                </a:cxn>
                <a:cxn ang="0">
                  <a:pos x="195" y="204"/>
                </a:cxn>
                <a:cxn ang="0">
                  <a:pos x="193" y="228"/>
                </a:cxn>
                <a:cxn ang="0">
                  <a:pos x="150" y="221"/>
                </a:cxn>
                <a:cxn ang="0">
                  <a:pos x="135" y="236"/>
                </a:cxn>
                <a:cxn ang="0">
                  <a:pos x="128" y="208"/>
                </a:cxn>
                <a:cxn ang="0">
                  <a:pos x="105" y="206"/>
                </a:cxn>
                <a:cxn ang="0">
                  <a:pos x="88" y="187"/>
                </a:cxn>
                <a:cxn ang="0">
                  <a:pos x="96" y="168"/>
                </a:cxn>
                <a:cxn ang="0">
                  <a:pos x="98" y="140"/>
                </a:cxn>
                <a:cxn ang="0">
                  <a:pos x="83" y="127"/>
                </a:cxn>
                <a:cxn ang="0">
                  <a:pos x="62" y="120"/>
                </a:cxn>
                <a:cxn ang="0">
                  <a:pos x="38" y="120"/>
                </a:cxn>
                <a:cxn ang="0">
                  <a:pos x="21" y="116"/>
                </a:cxn>
                <a:cxn ang="0">
                  <a:pos x="13" y="114"/>
                </a:cxn>
                <a:cxn ang="0">
                  <a:pos x="10" y="116"/>
                </a:cxn>
                <a:cxn ang="0">
                  <a:pos x="10" y="99"/>
                </a:cxn>
                <a:cxn ang="0">
                  <a:pos x="10" y="75"/>
                </a:cxn>
                <a:cxn ang="0">
                  <a:pos x="2" y="63"/>
                </a:cxn>
                <a:cxn ang="0">
                  <a:pos x="0" y="39"/>
                </a:cxn>
                <a:cxn ang="0">
                  <a:pos x="17" y="11"/>
                </a:cxn>
                <a:cxn ang="0">
                  <a:pos x="40" y="5"/>
                </a:cxn>
                <a:cxn ang="0">
                  <a:pos x="66" y="7"/>
                </a:cxn>
                <a:cxn ang="0">
                  <a:pos x="94" y="2"/>
                </a:cxn>
                <a:cxn ang="0">
                  <a:pos x="118" y="0"/>
                </a:cxn>
                <a:cxn ang="0">
                  <a:pos x="161" y="13"/>
                </a:cxn>
                <a:cxn ang="0">
                  <a:pos x="176" y="5"/>
                </a:cxn>
                <a:cxn ang="0">
                  <a:pos x="188" y="2"/>
                </a:cxn>
                <a:cxn ang="0">
                  <a:pos x="191" y="15"/>
                </a:cxn>
                <a:cxn ang="0">
                  <a:pos x="231" y="22"/>
                </a:cxn>
                <a:cxn ang="0">
                  <a:pos x="283" y="56"/>
                </a:cxn>
              </a:cxnLst>
              <a:rect l="0" t="0" r="r" b="b"/>
              <a:pathLst>
                <a:path w="291" h="236">
                  <a:moveTo>
                    <a:pt x="283" y="56"/>
                  </a:moveTo>
                  <a:lnTo>
                    <a:pt x="272" y="71"/>
                  </a:lnTo>
                  <a:lnTo>
                    <a:pt x="274" y="82"/>
                  </a:lnTo>
                  <a:lnTo>
                    <a:pt x="291" y="90"/>
                  </a:lnTo>
                  <a:lnTo>
                    <a:pt x="285" y="103"/>
                  </a:lnTo>
                  <a:lnTo>
                    <a:pt x="268" y="108"/>
                  </a:lnTo>
                  <a:lnTo>
                    <a:pt x="268" y="125"/>
                  </a:lnTo>
                  <a:lnTo>
                    <a:pt x="251" y="123"/>
                  </a:lnTo>
                  <a:lnTo>
                    <a:pt x="240" y="140"/>
                  </a:lnTo>
                  <a:lnTo>
                    <a:pt x="246" y="153"/>
                  </a:lnTo>
                  <a:lnTo>
                    <a:pt x="236" y="170"/>
                  </a:lnTo>
                  <a:lnTo>
                    <a:pt x="246" y="191"/>
                  </a:lnTo>
                  <a:lnTo>
                    <a:pt x="240" y="200"/>
                  </a:lnTo>
                  <a:lnTo>
                    <a:pt x="221" y="193"/>
                  </a:lnTo>
                  <a:lnTo>
                    <a:pt x="214" y="202"/>
                  </a:lnTo>
                  <a:lnTo>
                    <a:pt x="195" y="204"/>
                  </a:lnTo>
                  <a:lnTo>
                    <a:pt x="193" y="228"/>
                  </a:lnTo>
                  <a:lnTo>
                    <a:pt x="150" y="221"/>
                  </a:lnTo>
                  <a:lnTo>
                    <a:pt x="135" y="236"/>
                  </a:lnTo>
                  <a:lnTo>
                    <a:pt x="128" y="208"/>
                  </a:lnTo>
                  <a:lnTo>
                    <a:pt x="105" y="206"/>
                  </a:lnTo>
                  <a:lnTo>
                    <a:pt x="88" y="187"/>
                  </a:lnTo>
                  <a:lnTo>
                    <a:pt x="96" y="168"/>
                  </a:lnTo>
                  <a:lnTo>
                    <a:pt x="98" y="140"/>
                  </a:lnTo>
                  <a:lnTo>
                    <a:pt x="83" y="127"/>
                  </a:lnTo>
                  <a:lnTo>
                    <a:pt x="62" y="120"/>
                  </a:lnTo>
                  <a:lnTo>
                    <a:pt x="38" y="120"/>
                  </a:lnTo>
                  <a:lnTo>
                    <a:pt x="21" y="116"/>
                  </a:lnTo>
                  <a:lnTo>
                    <a:pt x="13" y="114"/>
                  </a:lnTo>
                  <a:lnTo>
                    <a:pt x="10" y="116"/>
                  </a:lnTo>
                  <a:lnTo>
                    <a:pt x="10" y="99"/>
                  </a:lnTo>
                  <a:lnTo>
                    <a:pt x="10" y="75"/>
                  </a:lnTo>
                  <a:lnTo>
                    <a:pt x="2" y="63"/>
                  </a:lnTo>
                  <a:lnTo>
                    <a:pt x="0" y="39"/>
                  </a:lnTo>
                  <a:lnTo>
                    <a:pt x="17" y="11"/>
                  </a:lnTo>
                  <a:lnTo>
                    <a:pt x="40" y="5"/>
                  </a:lnTo>
                  <a:lnTo>
                    <a:pt x="66" y="7"/>
                  </a:lnTo>
                  <a:lnTo>
                    <a:pt x="94" y="2"/>
                  </a:lnTo>
                  <a:lnTo>
                    <a:pt x="118" y="0"/>
                  </a:lnTo>
                  <a:lnTo>
                    <a:pt x="161" y="13"/>
                  </a:lnTo>
                  <a:lnTo>
                    <a:pt x="176" y="5"/>
                  </a:lnTo>
                  <a:lnTo>
                    <a:pt x="188" y="2"/>
                  </a:lnTo>
                  <a:lnTo>
                    <a:pt x="191" y="15"/>
                  </a:lnTo>
                  <a:lnTo>
                    <a:pt x="231" y="22"/>
                  </a:lnTo>
                  <a:lnTo>
                    <a:pt x="283" y="5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4" name="Freeform 39"/>
            <p:cNvSpPr>
              <a:spLocks/>
            </p:cNvSpPr>
            <p:nvPr/>
          </p:nvSpPr>
          <p:spPr bwMode="auto">
            <a:xfrm>
              <a:off x="4170325" y="2807355"/>
              <a:ext cx="258763" cy="169862"/>
            </a:xfrm>
            <a:custGeom>
              <a:avLst/>
              <a:gdLst/>
              <a:ahLst/>
              <a:cxnLst>
                <a:cxn ang="0">
                  <a:pos x="36" y="16"/>
                </a:cxn>
                <a:cxn ang="0">
                  <a:pos x="40" y="17"/>
                </a:cxn>
                <a:cxn ang="0">
                  <a:pos x="48" y="19"/>
                </a:cxn>
                <a:cxn ang="0">
                  <a:pos x="59" y="19"/>
                </a:cxn>
                <a:cxn ang="0">
                  <a:pos x="69" y="22"/>
                </a:cxn>
                <a:cxn ang="0">
                  <a:pos x="76" y="28"/>
                </a:cxn>
                <a:cxn ang="0">
                  <a:pos x="75" y="41"/>
                </a:cxn>
                <a:cxn ang="0">
                  <a:pos x="71" y="50"/>
                </a:cxn>
                <a:cxn ang="0">
                  <a:pos x="2" y="50"/>
                </a:cxn>
                <a:cxn ang="0">
                  <a:pos x="9" y="44"/>
                </a:cxn>
                <a:cxn ang="0">
                  <a:pos x="11" y="39"/>
                </a:cxn>
                <a:cxn ang="0">
                  <a:pos x="6" y="36"/>
                </a:cxn>
                <a:cxn ang="0">
                  <a:pos x="0" y="38"/>
                </a:cxn>
                <a:cxn ang="0">
                  <a:pos x="0" y="33"/>
                </a:cxn>
                <a:cxn ang="0">
                  <a:pos x="2" y="28"/>
                </a:cxn>
                <a:cxn ang="0">
                  <a:pos x="5" y="24"/>
                </a:cxn>
                <a:cxn ang="0">
                  <a:pos x="8" y="26"/>
                </a:cxn>
                <a:cxn ang="0">
                  <a:pos x="13" y="23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9" y="11"/>
                </a:cxn>
                <a:cxn ang="0">
                  <a:pos x="20" y="24"/>
                </a:cxn>
                <a:cxn ang="0">
                  <a:pos x="33" y="26"/>
                </a:cxn>
                <a:cxn ang="0">
                  <a:pos x="37" y="22"/>
                </a:cxn>
                <a:cxn ang="0">
                  <a:pos x="35" y="17"/>
                </a:cxn>
                <a:cxn ang="0">
                  <a:pos x="36" y="16"/>
                </a:cxn>
              </a:cxnLst>
              <a:rect l="0" t="0" r="r" b="b"/>
              <a:pathLst>
                <a:path w="76" h="50">
                  <a:moveTo>
                    <a:pt x="36" y="16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20" y="2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17"/>
                    <a:pt x="35" y="17"/>
                    <a:pt x="35" y="17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5" name="Freeform 40"/>
            <p:cNvSpPr>
              <a:spLocks/>
            </p:cNvSpPr>
            <p:nvPr/>
          </p:nvSpPr>
          <p:spPr bwMode="auto">
            <a:xfrm>
              <a:off x="4170325" y="2807355"/>
              <a:ext cx="258763" cy="169862"/>
            </a:xfrm>
            <a:custGeom>
              <a:avLst/>
              <a:gdLst/>
              <a:ahLst/>
              <a:cxnLst>
                <a:cxn ang="0">
                  <a:pos x="36" y="16"/>
                </a:cxn>
                <a:cxn ang="0">
                  <a:pos x="40" y="17"/>
                </a:cxn>
                <a:cxn ang="0">
                  <a:pos x="48" y="19"/>
                </a:cxn>
                <a:cxn ang="0">
                  <a:pos x="59" y="19"/>
                </a:cxn>
                <a:cxn ang="0">
                  <a:pos x="69" y="22"/>
                </a:cxn>
                <a:cxn ang="0">
                  <a:pos x="76" y="28"/>
                </a:cxn>
                <a:cxn ang="0">
                  <a:pos x="75" y="41"/>
                </a:cxn>
                <a:cxn ang="0">
                  <a:pos x="71" y="50"/>
                </a:cxn>
                <a:cxn ang="0">
                  <a:pos x="2" y="50"/>
                </a:cxn>
                <a:cxn ang="0">
                  <a:pos x="9" y="44"/>
                </a:cxn>
                <a:cxn ang="0">
                  <a:pos x="11" y="39"/>
                </a:cxn>
                <a:cxn ang="0">
                  <a:pos x="6" y="36"/>
                </a:cxn>
                <a:cxn ang="0">
                  <a:pos x="0" y="38"/>
                </a:cxn>
                <a:cxn ang="0">
                  <a:pos x="0" y="33"/>
                </a:cxn>
                <a:cxn ang="0">
                  <a:pos x="2" y="28"/>
                </a:cxn>
                <a:cxn ang="0">
                  <a:pos x="5" y="24"/>
                </a:cxn>
                <a:cxn ang="0">
                  <a:pos x="8" y="26"/>
                </a:cxn>
                <a:cxn ang="0">
                  <a:pos x="13" y="23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9" y="11"/>
                </a:cxn>
                <a:cxn ang="0">
                  <a:pos x="20" y="24"/>
                </a:cxn>
                <a:cxn ang="0">
                  <a:pos x="33" y="26"/>
                </a:cxn>
                <a:cxn ang="0">
                  <a:pos x="37" y="22"/>
                </a:cxn>
                <a:cxn ang="0">
                  <a:pos x="35" y="17"/>
                </a:cxn>
                <a:cxn ang="0">
                  <a:pos x="36" y="16"/>
                </a:cxn>
              </a:cxnLst>
              <a:rect l="0" t="0" r="r" b="b"/>
              <a:pathLst>
                <a:path w="76" h="50">
                  <a:moveTo>
                    <a:pt x="36" y="16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20" y="2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17"/>
                    <a:pt x="35" y="17"/>
                    <a:pt x="35" y="17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6" name="Freeform 41"/>
            <p:cNvSpPr>
              <a:spLocks/>
            </p:cNvSpPr>
            <p:nvPr/>
          </p:nvSpPr>
          <p:spPr bwMode="auto">
            <a:xfrm>
              <a:off x="4464013" y="2691468"/>
              <a:ext cx="806450" cy="687387"/>
            </a:xfrm>
            <a:custGeom>
              <a:avLst/>
              <a:gdLst/>
              <a:ahLst/>
              <a:cxnLst>
                <a:cxn ang="0">
                  <a:pos x="470" y="324"/>
                </a:cxn>
                <a:cxn ang="0">
                  <a:pos x="437" y="330"/>
                </a:cxn>
                <a:cxn ang="0">
                  <a:pos x="420" y="375"/>
                </a:cxn>
                <a:cxn ang="0">
                  <a:pos x="429" y="412"/>
                </a:cxn>
                <a:cxn ang="0">
                  <a:pos x="384" y="414"/>
                </a:cxn>
                <a:cxn ang="0">
                  <a:pos x="339" y="403"/>
                </a:cxn>
                <a:cxn ang="0">
                  <a:pos x="283" y="412"/>
                </a:cxn>
                <a:cxn ang="0">
                  <a:pos x="255" y="414"/>
                </a:cxn>
                <a:cxn ang="0">
                  <a:pos x="208" y="399"/>
                </a:cxn>
                <a:cxn ang="0">
                  <a:pos x="176" y="392"/>
                </a:cxn>
                <a:cxn ang="0">
                  <a:pos x="73" y="414"/>
                </a:cxn>
                <a:cxn ang="0">
                  <a:pos x="41" y="433"/>
                </a:cxn>
                <a:cxn ang="0">
                  <a:pos x="23" y="399"/>
                </a:cxn>
                <a:cxn ang="0">
                  <a:pos x="28" y="343"/>
                </a:cxn>
                <a:cxn ang="0">
                  <a:pos x="23" y="255"/>
                </a:cxn>
                <a:cxn ang="0">
                  <a:pos x="30" y="214"/>
                </a:cxn>
                <a:cxn ang="0">
                  <a:pos x="75" y="197"/>
                </a:cxn>
                <a:cxn ang="0">
                  <a:pos x="101" y="186"/>
                </a:cxn>
                <a:cxn ang="0">
                  <a:pos x="126" y="184"/>
                </a:cxn>
                <a:cxn ang="0">
                  <a:pos x="126" y="146"/>
                </a:cxn>
                <a:cxn ang="0">
                  <a:pos x="131" y="116"/>
                </a:cxn>
                <a:cxn ang="0">
                  <a:pos x="148" y="101"/>
                </a:cxn>
                <a:cxn ang="0">
                  <a:pos x="171" y="83"/>
                </a:cxn>
                <a:cxn ang="0">
                  <a:pos x="152" y="64"/>
                </a:cxn>
                <a:cxn ang="0">
                  <a:pos x="178" y="36"/>
                </a:cxn>
                <a:cxn ang="0">
                  <a:pos x="244" y="2"/>
                </a:cxn>
                <a:cxn ang="0">
                  <a:pos x="307" y="15"/>
                </a:cxn>
                <a:cxn ang="0">
                  <a:pos x="395" y="41"/>
                </a:cxn>
                <a:cxn ang="0">
                  <a:pos x="457" y="163"/>
                </a:cxn>
                <a:cxn ang="0">
                  <a:pos x="480" y="180"/>
                </a:cxn>
                <a:cxn ang="0">
                  <a:pos x="500" y="232"/>
                </a:cxn>
                <a:cxn ang="0">
                  <a:pos x="450" y="240"/>
                </a:cxn>
                <a:cxn ang="0">
                  <a:pos x="474" y="315"/>
                </a:cxn>
              </a:cxnLst>
              <a:rect l="0" t="0" r="r" b="b"/>
              <a:pathLst>
                <a:path w="508" h="433">
                  <a:moveTo>
                    <a:pt x="474" y="315"/>
                  </a:moveTo>
                  <a:lnTo>
                    <a:pt x="470" y="324"/>
                  </a:lnTo>
                  <a:lnTo>
                    <a:pt x="463" y="337"/>
                  </a:lnTo>
                  <a:lnTo>
                    <a:pt x="437" y="330"/>
                  </a:lnTo>
                  <a:lnTo>
                    <a:pt x="427" y="345"/>
                  </a:lnTo>
                  <a:lnTo>
                    <a:pt x="420" y="375"/>
                  </a:lnTo>
                  <a:lnTo>
                    <a:pt x="425" y="386"/>
                  </a:lnTo>
                  <a:lnTo>
                    <a:pt x="429" y="412"/>
                  </a:lnTo>
                  <a:lnTo>
                    <a:pt x="410" y="422"/>
                  </a:lnTo>
                  <a:lnTo>
                    <a:pt x="384" y="414"/>
                  </a:lnTo>
                  <a:lnTo>
                    <a:pt x="362" y="425"/>
                  </a:lnTo>
                  <a:lnTo>
                    <a:pt x="339" y="403"/>
                  </a:lnTo>
                  <a:lnTo>
                    <a:pt x="313" y="418"/>
                  </a:lnTo>
                  <a:lnTo>
                    <a:pt x="283" y="412"/>
                  </a:lnTo>
                  <a:lnTo>
                    <a:pt x="268" y="431"/>
                  </a:lnTo>
                  <a:lnTo>
                    <a:pt x="255" y="414"/>
                  </a:lnTo>
                  <a:lnTo>
                    <a:pt x="225" y="407"/>
                  </a:lnTo>
                  <a:lnTo>
                    <a:pt x="208" y="399"/>
                  </a:lnTo>
                  <a:lnTo>
                    <a:pt x="195" y="405"/>
                  </a:lnTo>
                  <a:lnTo>
                    <a:pt x="176" y="392"/>
                  </a:lnTo>
                  <a:lnTo>
                    <a:pt x="90" y="392"/>
                  </a:lnTo>
                  <a:lnTo>
                    <a:pt x="73" y="414"/>
                  </a:lnTo>
                  <a:lnTo>
                    <a:pt x="47" y="418"/>
                  </a:lnTo>
                  <a:lnTo>
                    <a:pt x="41" y="433"/>
                  </a:lnTo>
                  <a:lnTo>
                    <a:pt x="23" y="433"/>
                  </a:lnTo>
                  <a:lnTo>
                    <a:pt x="23" y="399"/>
                  </a:lnTo>
                  <a:lnTo>
                    <a:pt x="0" y="369"/>
                  </a:lnTo>
                  <a:lnTo>
                    <a:pt x="28" y="343"/>
                  </a:lnTo>
                  <a:lnTo>
                    <a:pt x="23" y="294"/>
                  </a:lnTo>
                  <a:lnTo>
                    <a:pt x="23" y="255"/>
                  </a:lnTo>
                  <a:lnTo>
                    <a:pt x="15" y="229"/>
                  </a:lnTo>
                  <a:lnTo>
                    <a:pt x="30" y="214"/>
                  </a:lnTo>
                  <a:lnTo>
                    <a:pt x="73" y="221"/>
                  </a:lnTo>
                  <a:lnTo>
                    <a:pt x="75" y="197"/>
                  </a:lnTo>
                  <a:lnTo>
                    <a:pt x="94" y="195"/>
                  </a:lnTo>
                  <a:lnTo>
                    <a:pt x="101" y="186"/>
                  </a:lnTo>
                  <a:lnTo>
                    <a:pt x="120" y="193"/>
                  </a:lnTo>
                  <a:lnTo>
                    <a:pt x="126" y="184"/>
                  </a:lnTo>
                  <a:lnTo>
                    <a:pt x="116" y="163"/>
                  </a:lnTo>
                  <a:lnTo>
                    <a:pt x="126" y="146"/>
                  </a:lnTo>
                  <a:lnTo>
                    <a:pt x="120" y="133"/>
                  </a:lnTo>
                  <a:lnTo>
                    <a:pt x="131" y="116"/>
                  </a:lnTo>
                  <a:lnTo>
                    <a:pt x="148" y="118"/>
                  </a:lnTo>
                  <a:lnTo>
                    <a:pt x="148" y="101"/>
                  </a:lnTo>
                  <a:lnTo>
                    <a:pt x="165" y="96"/>
                  </a:lnTo>
                  <a:lnTo>
                    <a:pt x="171" y="83"/>
                  </a:lnTo>
                  <a:lnTo>
                    <a:pt x="154" y="75"/>
                  </a:lnTo>
                  <a:lnTo>
                    <a:pt x="152" y="64"/>
                  </a:lnTo>
                  <a:lnTo>
                    <a:pt x="163" y="49"/>
                  </a:lnTo>
                  <a:lnTo>
                    <a:pt x="178" y="36"/>
                  </a:lnTo>
                  <a:lnTo>
                    <a:pt x="204" y="38"/>
                  </a:lnTo>
                  <a:lnTo>
                    <a:pt x="244" y="2"/>
                  </a:lnTo>
                  <a:lnTo>
                    <a:pt x="287" y="0"/>
                  </a:lnTo>
                  <a:lnTo>
                    <a:pt x="307" y="15"/>
                  </a:lnTo>
                  <a:lnTo>
                    <a:pt x="332" y="0"/>
                  </a:lnTo>
                  <a:lnTo>
                    <a:pt x="395" y="41"/>
                  </a:lnTo>
                  <a:lnTo>
                    <a:pt x="395" y="98"/>
                  </a:lnTo>
                  <a:lnTo>
                    <a:pt x="457" y="163"/>
                  </a:lnTo>
                  <a:lnTo>
                    <a:pt x="459" y="180"/>
                  </a:lnTo>
                  <a:lnTo>
                    <a:pt x="480" y="180"/>
                  </a:lnTo>
                  <a:lnTo>
                    <a:pt x="508" y="206"/>
                  </a:lnTo>
                  <a:lnTo>
                    <a:pt x="500" y="232"/>
                  </a:lnTo>
                  <a:lnTo>
                    <a:pt x="459" y="232"/>
                  </a:lnTo>
                  <a:lnTo>
                    <a:pt x="450" y="240"/>
                  </a:lnTo>
                  <a:lnTo>
                    <a:pt x="470" y="270"/>
                  </a:lnTo>
                  <a:lnTo>
                    <a:pt x="474" y="31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7" name="Freeform 42"/>
            <p:cNvSpPr>
              <a:spLocks/>
            </p:cNvSpPr>
            <p:nvPr/>
          </p:nvSpPr>
          <p:spPr bwMode="auto">
            <a:xfrm>
              <a:off x="4464013" y="2691468"/>
              <a:ext cx="806450" cy="687387"/>
            </a:xfrm>
            <a:custGeom>
              <a:avLst/>
              <a:gdLst/>
              <a:ahLst/>
              <a:cxnLst>
                <a:cxn ang="0">
                  <a:pos x="470" y="324"/>
                </a:cxn>
                <a:cxn ang="0">
                  <a:pos x="437" y="330"/>
                </a:cxn>
                <a:cxn ang="0">
                  <a:pos x="420" y="375"/>
                </a:cxn>
                <a:cxn ang="0">
                  <a:pos x="429" y="412"/>
                </a:cxn>
                <a:cxn ang="0">
                  <a:pos x="384" y="414"/>
                </a:cxn>
                <a:cxn ang="0">
                  <a:pos x="339" y="403"/>
                </a:cxn>
                <a:cxn ang="0">
                  <a:pos x="283" y="412"/>
                </a:cxn>
                <a:cxn ang="0">
                  <a:pos x="255" y="414"/>
                </a:cxn>
                <a:cxn ang="0">
                  <a:pos x="208" y="399"/>
                </a:cxn>
                <a:cxn ang="0">
                  <a:pos x="176" y="392"/>
                </a:cxn>
                <a:cxn ang="0">
                  <a:pos x="73" y="414"/>
                </a:cxn>
                <a:cxn ang="0">
                  <a:pos x="41" y="433"/>
                </a:cxn>
                <a:cxn ang="0">
                  <a:pos x="23" y="399"/>
                </a:cxn>
                <a:cxn ang="0">
                  <a:pos x="28" y="343"/>
                </a:cxn>
                <a:cxn ang="0">
                  <a:pos x="23" y="255"/>
                </a:cxn>
                <a:cxn ang="0">
                  <a:pos x="30" y="214"/>
                </a:cxn>
                <a:cxn ang="0">
                  <a:pos x="75" y="197"/>
                </a:cxn>
                <a:cxn ang="0">
                  <a:pos x="101" y="186"/>
                </a:cxn>
                <a:cxn ang="0">
                  <a:pos x="126" y="184"/>
                </a:cxn>
                <a:cxn ang="0">
                  <a:pos x="126" y="146"/>
                </a:cxn>
                <a:cxn ang="0">
                  <a:pos x="131" y="116"/>
                </a:cxn>
                <a:cxn ang="0">
                  <a:pos x="148" y="101"/>
                </a:cxn>
                <a:cxn ang="0">
                  <a:pos x="171" y="83"/>
                </a:cxn>
                <a:cxn ang="0">
                  <a:pos x="152" y="64"/>
                </a:cxn>
                <a:cxn ang="0">
                  <a:pos x="178" y="36"/>
                </a:cxn>
                <a:cxn ang="0">
                  <a:pos x="244" y="2"/>
                </a:cxn>
                <a:cxn ang="0">
                  <a:pos x="307" y="15"/>
                </a:cxn>
                <a:cxn ang="0">
                  <a:pos x="395" y="41"/>
                </a:cxn>
                <a:cxn ang="0">
                  <a:pos x="457" y="163"/>
                </a:cxn>
                <a:cxn ang="0">
                  <a:pos x="480" y="180"/>
                </a:cxn>
                <a:cxn ang="0">
                  <a:pos x="500" y="232"/>
                </a:cxn>
                <a:cxn ang="0">
                  <a:pos x="450" y="240"/>
                </a:cxn>
                <a:cxn ang="0">
                  <a:pos x="474" y="315"/>
                </a:cxn>
              </a:cxnLst>
              <a:rect l="0" t="0" r="r" b="b"/>
              <a:pathLst>
                <a:path w="508" h="433">
                  <a:moveTo>
                    <a:pt x="474" y="315"/>
                  </a:moveTo>
                  <a:lnTo>
                    <a:pt x="470" y="324"/>
                  </a:lnTo>
                  <a:lnTo>
                    <a:pt x="463" y="337"/>
                  </a:lnTo>
                  <a:lnTo>
                    <a:pt x="437" y="330"/>
                  </a:lnTo>
                  <a:lnTo>
                    <a:pt x="427" y="345"/>
                  </a:lnTo>
                  <a:lnTo>
                    <a:pt x="420" y="375"/>
                  </a:lnTo>
                  <a:lnTo>
                    <a:pt x="425" y="386"/>
                  </a:lnTo>
                  <a:lnTo>
                    <a:pt x="429" y="412"/>
                  </a:lnTo>
                  <a:lnTo>
                    <a:pt x="410" y="422"/>
                  </a:lnTo>
                  <a:lnTo>
                    <a:pt x="384" y="414"/>
                  </a:lnTo>
                  <a:lnTo>
                    <a:pt x="362" y="425"/>
                  </a:lnTo>
                  <a:lnTo>
                    <a:pt x="339" y="403"/>
                  </a:lnTo>
                  <a:lnTo>
                    <a:pt x="313" y="418"/>
                  </a:lnTo>
                  <a:lnTo>
                    <a:pt x="283" y="412"/>
                  </a:lnTo>
                  <a:lnTo>
                    <a:pt x="268" y="431"/>
                  </a:lnTo>
                  <a:lnTo>
                    <a:pt x="255" y="414"/>
                  </a:lnTo>
                  <a:lnTo>
                    <a:pt x="225" y="407"/>
                  </a:lnTo>
                  <a:lnTo>
                    <a:pt x="208" y="399"/>
                  </a:lnTo>
                  <a:lnTo>
                    <a:pt x="195" y="405"/>
                  </a:lnTo>
                  <a:lnTo>
                    <a:pt x="176" y="392"/>
                  </a:lnTo>
                  <a:lnTo>
                    <a:pt x="90" y="392"/>
                  </a:lnTo>
                  <a:lnTo>
                    <a:pt x="73" y="414"/>
                  </a:lnTo>
                  <a:lnTo>
                    <a:pt x="47" y="418"/>
                  </a:lnTo>
                  <a:lnTo>
                    <a:pt x="41" y="433"/>
                  </a:lnTo>
                  <a:lnTo>
                    <a:pt x="23" y="433"/>
                  </a:lnTo>
                  <a:lnTo>
                    <a:pt x="23" y="399"/>
                  </a:lnTo>
                  <a:lnTo>
                    <a:pt x="0" y="369"/>
                  </a:lnTo>
                  <a:lnTo>
                    <a:pt x="28" y="343"/>
                  </a:lnTo>
                  <a:lnTo>
                    <a:pt x="23" y="294"/>
                  </a:lnTo>
                  <a:lnTo>
                    <a:pt x="23" y="255"/>
                  </a:lnTo>
                  <a:lnTo>
                    <a:pt x="15" y="229"/>
                  </a:lnTo>
                  <a:lnTo>
                    <a:pt x="30" y="214"/>
                  </a:lnTo>
                  <a:lnTo>
                    <a:pt x="73" y="221"/>
                  </a:lnTo>
                  <a:lnTo>
                    <a:pt x="75" y="197"/>
                  </a:lnTo>
                  <a:lnTo>
                    <a:pt x="94" y="195"/>
                  </a:lnTo>
                  <a:lnTo>
                    <a:pt x="101" y="186"/>
                  </a:lnTo>
                  <a:lnTo>
                    <a:pt x="120" y="193"/>
                  </a:lnTo>
                  <a:lnTo>
                    <a:pt x="126" y="184"/>
                  </a:lnTo>
                  <a:lnTo>
                    <a:pt x="116" y="163"/>
                  </a:lnTo>
                  <a:lnTo>
                    <a:pt x="126" y="146"/>
                  </a:lnTo>
                  <a:lnTo>
                    <a:pt x="120" y="133"/>
                  </a:lnTo>
                  <a:lnTo>
                    <a:pt x="131" y="116"/>
                  </a:lnTo>
                  <a:lnTo>
                    <a:pt x="148" y="118"/>
                  </a:lnTo>
                  <a:lnTo>
                    <a:pt x="148" y="101"/>
                  </a:lnTo>
                  <a:lnTo>
                    <a:pt x="165" y="96"/>
                  </a:lnTo>
                  <a:lnTo>
                    <a:pt x="171" y="83"/>
                  </a:lnTo>
                  <a:lnTo>
                    <a:pt x="154" y="75"/>
                  </a:lnTo>
                  <a:lnTo>
                    <a:pt x="152" y="64"/>
                  </a:lnTo>
                  <a:lnTo>
                    <a:pt x="163" y="49"/>
                  </a:lnTo>
                  <a:lnTo>
                    <a:pt x="178" y="36"/>
                  </a:lnTo>
                  <a:lnTo>
                    <a:pt x="204" y="38"/>
                  </a:lnTo>
                  <a:lnTo>
                    <a:pt x="244" y="2"/>
                  </a:lnTo>
                  <a:lnTo>
                    <a:pt x="287" y="0"/>
                  </a:lnTo>
                  <a:lnTo>
                    <a:pt x="307" y="15"/>
                  </a:lnTo>
                  <a:lnTo>
                    <a:pt x="332" y="0"/>
                  </a:lnTo>
                  <a:lnTo>
                    <a:pt x="395" y="41"/>
                  </a:lnTo>
                  <a:lnTo>
                    <a:pt x="395" y="98"/>
                  </a:lnTo>
                  <a:lnTo>
                    <a:pt x="457" y="163"/>
                  </a:lnTo>
                  <a:lnTo>
                    <a:pt x="459" y="180"/>
                  </a:lnTo>
                  <a:lnTo>
                    <a:pt x="480" y="180"/>
                  </a:lnTo>
                  <a:lnTo>
                    <a:pt x="508" y="206"/>
                  </a:lnTo>
                  <a:lnTo>
                    <a:pt x="500" y="232"/>
                  </a:lnTo>
                  <a:lnTo>
                    <a:pt x="459" y="232"/>
                  </a:lnTo>
                  <a:lnTo>
                    <a:pt x="450" y="240"/>
                  </a:lnTo>
                  <a:lnTo>
                    <a:pt x="470" y="270"/>
                  </a:lnTo>
                  <a:lnTo>
                    <a:pt x="474" y="31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8" name="Freeform 43"/>
            <p:cNvSpPr>
              <a:spLocks/>
            </p:cNvSpPr>
            <p:nvPr/>
          </p:nvSpPr>
          <p:spPr bwMode="auto">
            <a:xfrm>
              <a:off x="4205250" y="3845580"/>
              <a:ext cx="996950" cy="708025"/>
            </a:xfrm>
            <a:custGeom>
              <a:avLst/>
              <a:gdLst/>
              <a:ahLst/>
              <a:cxnLst>
                <a:cxn ang="0">
                  <a:pos x="543" y="399"/>
                </a:cxn>
                <a:cxn ang="0">
                  <a:pos x="502" y="382"/>
                </a:cxn>
                <a:cxn ang="0">
                  <a:pos x="472" y="369"/>
                </a:cxn>
                <a:cxn ang="0">
                  <a:pos x="354" y="438"/>
                </a:cxn>
                <a:cxn ang="0">
                  <a:pos x="298" y="436"/>
                </a:cxn>
                <a:cxn ang="0">
                  <a:pos x="249" y="442"/>
                </a:cxn>
                <a:cxn ang="0">
                  <a:pos x="180" y="429"/>
                </a:cxn>
                <a:cxn ang="0">
                  <a:pos x="161" y="406"/>
                </a:cxn>
                <a:cxn ang="0">
                  <a:pos x="154" y="384"/>
                </a:cxn>
                <a:cxn ang="0">
                  <a:pos x="154" y="363"/>
                </a:cxn>
                <a:cxn ang="0">
                  <a:pos x="131" y="378"/>
                </a:cxn>
                <a:cxn ang="0">
                  <a:pos x="88" y="363"/>
                </a:cxn>
                <a:cxn ang="0">
                  <a:pos x="79" y="322"/>
                </a:cxn>
                <a:cxn ang="0">
                  <a:pos x="45" y="292"/>
                </a:cxn>
                <a:cxn ang="0">
                  <a:pos x="32" y="245"/>
                </a:cxn>
                <a:cxn ang="0">
                  <a:pos x="0" y="215"/>
                </a:cxn>
                <a:cxn ang="0">
                  <a:pos x="36" y="200"/>
                </a:cxn>
                <a:cxn ang="0">
                  <a:pos x="66" y="167"/>
                </a:cxn>
                <a:cxn ang="0">
                  <a:pos x="107" y="101"/>
                </a:cxn>
                <a:cxn ang="0">
                  <a:pos x="131" y="64"/>
                </a:cxn>
                <a:cxn ang="0">
                  <a:pos x="165" y="37"/>
                </a:cxn>
                <a:cxn ang="0">
                  <a:pos x="244" y="34"/>
                </a:cxn>
                <a:cxn ang="0">
                  <a:pos x="277" y="37"/>
                </a:cxn>
                <a:cxn ang="0">
                  <a:pos x="322" y="30"/>
                </a:cxn>
                <a:cxn ang="0">
                  <a:pos x="379" y="0"/>
                </a:cxn>
                <a:cxn ang="0">
                  <a:pos x="440" y="37"/>
                </a:cxn>
                <a:cxn ang="0">
                  <a:pos x="459" y="69"/>
                </a:cxn>
                <a:cxn ang="0">
                  <a:pos x="502" y="110"/>
                </a:cxn>
                <a:cxn ang="0">
                  <a:pos x="515" y="161"/>
                </a:cxn>
                <a:cxn ang="0">
                  <a:pos x="512" y="240"/>
                </a:cxn>
                <a:cxn ang="0">
                  <a:pos x="543" y="258"/>
                </a:cxn>
                <a:cxn ang="0">
                  <a:pos x="583" y="238"/>
                </a:cxn>
                <a:cxn ang="0">
                  <a:pos x="613" y="240"/>
                </a:cxn>
                <a:cxn ang="0">
                  <a:pos x="624" y="283"/>
                </a:cxn>
                <a:cxn ang="0">
                  <a:pos x="596" y="296"/>
                </a:cxn>
                <a:cxn ang="0">
                  <a:pos x="585" y="305"/>
                </a:cxn>
                <a:cxn ang="0">
                  <a:pos x="592" y="292"/>
                </a:cxn>
                <a:cxn ang="0">
                  <a:pos x="577" y="285"/>
                </a:cxn>
                <a:cxn ang="0">
                  <a:pos x="575" y="318"/>
                </a:cxn>
                <a:cxn ang="0">
                  <a:pos x="564" y="403"/>
                </a:cxn>
              </a:cxnLst>
              <a:rect l="0" t="0" r="r" b="b"/>
              <a:pathLst>
                <a:path w="628" h="446">
                  <a:moveTo>
                    <a:pt x="564" y="403"/>
                  </a:moveTo>
                  <a:lnTo>
                    <a:pt x="543" y="399"/>
                  </a:lnTo>
                  <a:lnTo>
                    <a:pt x="528" y="386"/>
                  </a:lnTo>
                  <a:lnTo>
                    <a:pt x="502" y="382"/>
                  </a:lnTo>
                  <a:lnTo>
                    <a:pt x="491" y="376"/>
                  </a:lnTo>
                  <a:lnTo>
                    <a:pt x="472" y="369"/>
                  </a:lnTo>
                  <a:lnTo>
                    <a:pt x="397" y="399"/>
                  </a:lnTo>
                  <a:lnTo>
                    <a:pt x="354" y="438"/>
                  </a:lnTo>
                  <a:lnTo>
                    <a:pt x="313" y="442"/>
                  </a:lnTo>
                  <a:lnTo>
                    <a:pt x="298" y="436"/>
                  </a:lnTo>
                  <a:lnTo>
                    <a:pt x="272" y="446"/>
                  </a:lnTo>
                  <a:lnTo>
                    <a:pt x="249" y="442"/>
                  </a:lnTo>
                  <a:lnTo>
                    <a:pt x="208" y="444"/>
                  </a:lnTo>
                  <a:lnTo>
                    <a:pt x="180" y="429"/>
                  </a:lnTo>
                  <a:lnTo>
                    <a:pt x="180" y="410"/>
                  </a:lnTo>
                  <a:lnTo>
                    <a:pt x="161" y="406"/>
                  </a:lnTo>
                  <a:lnTo>
                    <a:pt x="154" y="395"/>
                  </a:lnTo>
                  <a:lnTo>
                    <a:pt x="154" y="384"/>
                  </a:lnTo>
                  <a:lnTo>
                    <a:pt x="165" y="382"/>
                  </a:lnTo>
                  <a:lnTo>
                    <a:pt x="154" y="363"/>
                  </a:lnTo>
                  <a:lnTo>
                    <a:pt x="139" y="361"/>
                  </a:lnTo>
                  <a:lnTo>
                    <a:pt x="131" y="378"/>
                  </a:lnTo>
                  <a:lnTo>
                    <a:pt x="120" y="371"/>
                  </a:lnTo>
                  <a:lnTo>
                    <a:pt x="88" y="363"/>
                  </a:lnTo>
                  <a:lnTo>
                    <a:pt x="75" y="352"/>
                  </a:lnTo>
                  <a:lnTo>
                    <a:pt x="79" y="322"/>
                  </a:lnTo>
                  <a:lnTo>
                    <a:pt x="56" y="290"/>
                  </a:lnTo>
                  <a:lnTo>
                    <a:pt x="45" y="292"/>
                  </a:lnTo>
                  <a:lnTo>
                    <a:pt x="41" y="260"/>
                  </a:lnTo>
                  <a:lnTo>
                    <a:pt x="32" y="245"/>
                  </a:lnTo>
                  <a:lnTo>
                    <a:pt x="2" y="225"/>
                  </a:lnTo>
                  <a:lnTo>
                    <a:pt x="0" y="215"/>
                  </a:lnTo>
                  <a:lnTo>
                    <a:pt x="28" y="213"/>
                  </a:lnTo>
                  <a:lnTo>
                    <a:pt x="36" y="200"/>
                  </a:lnTo>
                  <a:lnTo>
                    <a:pt x="56" y="193"/>
                  </a:lnTo>
                  <a:lnTo>
                    <a:pt x="66" y="167"/>
                  </a:lnTo>
                  <a:lnTo>
                    <a:pt x="77" y="135"/>
                  </a:lnTo>
                  <a:lnTo>
                    <a:pt x="107" y="101"/>
                  </a:lnTo>
                  <a:lnTo>
                    <a:pt x="109" y="86"/>
                  </a:lnTo>
                  <a:lnTo>
                    <a:pt x="131" y="64"/>
                  </a:lnTo>
                  <a:lnTo>
                    <a:pt x="152" y="60"/>
                  </a:lnTo>
                  <a:lnTo>
                    <a:pt x="165" y="37"/>
                  </a:lnTo>
                  <a:lnTo>
                    <a:pt x="201" y="32"/>
                  </a:lnTo>
                  <a:lnTo>
                    <a:pt x="244" y="34"/>
                  </a:lnTo>
                  <a:lnTo>
                    <a:pt x="266" y="30"/>
                  </a:lnTo>
                  <a:lnTo>
                    <a:pt x="277" y="37"/>
                  </a:lnTo>
                  <a:lnTo>
                    <a:pt x="307" y="43"/>
                  </a:lnTo>
                  <a:lnTo>
                    <a:pt x="322" y="30"/>
                  </a:lnTo>
                  <a:lnTo>
                    <a:pt x="358" y="30"/>
                  </a:lnTo>
                  <a:lnTo>
                    <a:pt x="379" y="0"/>
                  </a:lnTo>
                  <a:lnTo>
                    <a:pt x="418" y="15"/>
                  </a:lnTo>
                  <a:lnTo>
                    <a:pt x="440" y="37"/>
                  </a:lnTo>
                  <a:lnTo>
                    <a:pt x="440" y="64"/>
                  </a:lnTo>
                  <a:lnTo>
                    <a:pt x="459" y="69"/>
                  </a:lnTo>
                  <a:lnTo>
                    <a:pt x="476" y="86"/>
                  </a:lnTo>
                  <a:lnTo>
                    <a:pt x="502" y="110"/>
                  </a:lnTo>
                  <a:lnTo>
                    <a:pt x="510" y="129"/>
                  </a:lnTo>
                  <a:lnTo>
                    <a:pt x="515" y="161"/>
                  </a:lnTo>
                  <a:lnTo>
                    <a:pt x="504" y="215"/>
                  </a:lnTo>
                  <a:lnTo>
                    <a:pt x="512" y="240"/>
                  </a:lnTo>
                  <a:lnTo>
                    <a:pt x="530" y="251"/>
                  </a:lnTo>
                  <a:lnTo>
                    <a:pt x="543" y="258"/>
                  </a:lnTo>
                  <a:lnTo>
                    <a:pt x="564" y="262"/>
                  </a:lnTo>
                  <a:lnTo>
                    <a:pt x="583" y="238"/>
                  </a:lnTo>
                  <a:lnTo>
                    <a:pt x="613" y="234"/>
                  </a:lnTo>
                  <a:lnTo>
                    <a:pt x="613" y="240"/>
                  </a:lnTo>
                  <a:lnTo>
                    <a:pt x="628" y="264"/>
                  </a:lnTo>
                  <a:lnTo>
                    <a:pt x="624" y="283"/>
                  </a:lnTo>
                  <a:lnTo>
                    <a:pt x="618" y="290"/>
                  </a:lnTo>
                  <a:lnTo>
                    <a:pt x="596" y="296"/>
                  </a:lnTo>
                  <a:lnTo>
                    <a:pt x="590" y="305"/>
                  </a:lnTo>
                  <a:lnTo>
                    <a:pt x="585" y="305"/>
                  </a:lnTo>
                  <a:lnTo>
                    <a:pt x="585" y="298"/>
                  </a:lnTo>
                  <a:lnTo>
                    <a:pt x="592" y="292"/>
                  </a:lnTo>
                  <a:lnTo>
                    <a:pt x="585" y="288"/>
                  </a:lnTo>
                  <a:lnTo>
                    <a:pt x="577" y="285"/>
                  </a:lnTo>
                  <a:lnTo>
                    <a:pt x="577" y="296"/>
                  </a:lnTo>
                  <a:lnTo>
                    <a:pt x="575" y="318"/>
                  </a:lnTo>
                  <a:lnTo>
                    <a:pt x="568" y="322"/>
                  </a:lnTo>
                  <a:lnTo>
                    <a:pt x="564" y="40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9" name="Freeform 44"/>
            <p:cNvSpPr>
              <a:spLocks/>
            </p:cNvSpPr>
            <p:nvPr/>
          </p:nvSpPr>
          <p:spPr bwMode="auto">
            <a:xfrm>
              <a:off x="4205250" y="3845580"/>
              <a:ext cx="996950" cy="708025"/>
            </a:xfrm>
            <a:custGeom>
              <a:avLst/>
              <a:gdLst/>
              <a:ahLst/>
              <a:cxnLst>
                <a:cxn ang="0">
                  <a:pos x="543" y="399"/>
                </a:cxn>
                <a:cxn ang="0">
                  <a:pos x="502" y="382"/>
                </a:cxn>
                <a:cxn ang="0">
                  <a:pos x="472" y="369"/>
                </a:cxn>
                <a:cxn ang="0">
                  <a:pos x="354" y="438"/>
                </a:cxn>
                <a:cxn ang="0">
                  <a:pos x="298" y="436"/>
                </a:cxn>
                <a:cxn ang="0">
                  <a:pos x="249" y="442"/>
                </a:cxn>
                <a:cxn ang="0">
                  <a:pos x="180" y="429"/>
                </a:cxn>
                <a:cxn ang="0">
                  <a:pos x="161" y="406"/>
                </a:cxn>
                <a:cxn ang="0">
                  <a:pos x="154" y="384"/>
                </a:cxn>
                <a:cxn ang="0">
                  <a:pos x="154" y="363"/>
                </a:cxn>
                <a:cxn ang="0">
                  <a:pos x="131" y="378"/>
                </a:cxn>
                <a:cxn ang="0">
                  <a:pos x="88" y="363"/>
                </a:cxn>
                <a:cxn ang="0">
                  <a:pos x="79" y="322"/>
                </a:cxn>
                <a:cxn ang="0">
                  <a:pos x="45" y="292"/>
                </a:cxn>
                <a:cxn ang="0">
                  <a:pos x="32" y="245"/>
                </a:cxn>
                <a:cxn ang="0">
                  <a:pos x="0" y="215"/>
                </a:cxn>
                <a:cxn ang="0">
                  <a:pos x="36" y="200"/>
                </a:cxn>
                <a:cxn ang="0">
                  <a:pos x="66" y="167"/>
                </a:cxn>
                <a:cxn ang="0">
                  <a:pos x="107" y="101"/>
                </a:cxn>
                <a:cxn ang="0">
                  <a:pos x="131" y="64"/>
                </a:cxn>
                <a:cxn ang="0">
                  <a:pos x="165" y="37"/>
                </a:cxn>
                <a:cxn ang="0">
                  <a:pos x="244" y="34"/>
                </a:cxn>
                <a:cxn ang="0">
                  <a:pos x="277" y="37"/>
                </a:cxn>
                <a:cxn ang="0">
                  <a:pos x="322" y="30"/>
                </a:cxn>
                <a:cxn ang="0">
                  <a:pos x="379" y="0"/>
                </a:cxn>
                <a:cxn ang="0">
                  <a:pos x="440" y="37"/>
                </a:cxn>
                <a:cxn ang="0">
                  <a:pos x="459" y="69"/>
                </a:cxn>
                <a:cxn ang="0">
                  <a:pos x="502" y="110"/>
                </a:cxn>
                <a:cxn ang="0">
                  <a:pos x="515" y="161"/>
                </a:cxn>
                <a:cxn ang="0">
                  <a:pos x="512" y="240"/>
                </a:cxn>
                <a:cxn ang="0">
                  <a:pos x="543" y="258"/>
                </a:cxn>
                <a:cxn ang="0">
                  <a:pos x="583" y="238"/>
                </a:cxn>
                <a:cxn ang="0">
                  <a:pos x="613" y="240"/>
                </a:cxn>
                <a:cxn ang="0">
                  <a:pos x="624" y="283"/>
                </a:cxn>
                <a:cxn ang="0">
                  <a:pos x="596" y="296"/>
                </a:cxn>
                <a:cxn ang="0">
                  <a:pos x="585" y="305"/>
                </a:cxn>
                <a:cxn ang="0">
                  <a:pos x="592" y="292"/>
                </a:cxn>
                <a:cxn ang="0">
                  <a:pos x="577" y="285"/>
                </a:cxn>
                <a:cxn ang="0">
                  <a:pos x="575" y="318"/>
                </a:cxn>
                <a:cxn ang="0">
                  <a:pos x="564" y="403"/>
                </a:cxn>
              </a:cxnLst>
              <a:rect l="0" t="0" r="r" b="b"/>
              <a:pathLst>
                <a:path w="628" h="446">
                  <a:moveTo>
                    <a:pt x="564" y="403"/>
                  </a:moveTo>
                  <a:lnTo>
                    <a:pt x="543" y="399"/>
                  </a:lnTo>
                  <a:lnTo>
                    <a:pt x="528" y="386"/>
                  </a:lnTo>
                  <a:lnTo>
                    <a:pt x="502" y="382"/>
                  </a:lnTo>
                  <a:lnTo>
                    <a:pt x="491" y="376"/>
                  </a:lnTo>
                  <a:lnTo>
                    <a:pt x="472" y="369"/>
                  </a:lnTo>
                  <a:lnTo>
                    <a:pt x="397" y="399"/>
                  </a:lnTo>
                  <a:lnTo>
                    <a:pt x="354" y="438"/>
                  </a:lnTo>
                  <a:lnTo>
                    <a:pt x="313" y="442"/>
                  </a:lnTo>
                  <a:lnTo>
                    <a:pt x="298" y="436"/>
                  </a:lnTo>
                  <a:lnTo>
                    <a:pt x="272" y="446"/>
                  </a:lnTo>
                  <a:lnTo>
                    <a:pt x="249" y="442"/>
                  </a:lnTo>
                  <a:lnTo>
                    <a:pt x="208" y="444"/>
                  </a:lnTo>
                  <a:lnTo>
                    <a:pt x="180" y="429"/>
                  </a:lnTo>
                  <a:lnTo>
                    <a:pt x="180" y="410"/>
                  </a:lnTo>
                  <a:lnTo>
                    <a:pt x="161" y="406"/>
                  </a:lnTo>
                  <a:lnTo>
                    <a:pt x="154" y="395"/>
                  </a:lnTo>
                  <a:lnTo>
                    <a:pt x="154" y="384"/>
                  </a:lnTo>
                  <a:lnTo>
                    <a:pt x="165" y="382"/>
                  </a:lnTo>
                  <a:lnTo>
                    <a:pt x="154" y="363"/>
                  </a:lnTo>
                  <a:lnTo>
                    <a:pt x="139" y="361"/>
                  </a:lnTo>
                  <a:lnTo>
                    <a:pt x="131" y="378"/>
                  </a:lnTo>
                  <a:lnTo>
                    <a:pt x="120" y="371"/>
                  </a:lnTo>
                  <a:lnTo>
                    <a:pt x="88" y="363"/>
                  </a:lnTo>
                  <a:lnTo>
                    <a:pt x="75" y="352"/>
                  </a:lnTo>
                  <a:lnTo>
                    <a:pt x="79" y="322"/>
                  </a:lnTo>
                  <a:lnTo>
                    <a:pt x="56" y="290"/>
                  </a:lnTo>
                  <a:lnTo>
                    <a:pt x="45" y="292"/>
                  </a:lnTo>
                  <a:lnTo>
                    <a:pt x="41" y="260"/>
                  </a:lnTo>
                  <a:lnTo>
                    <a:pt x="32" y="245"/>
                  </a:lnTo>
                  <a:lnTo>
                    <a:pt x="2" y="225"/>
                  </a:lnTo>
                  <a:lnTo>
                    <a:pt x="0" y="215"/>
                  </a:lnTo>
                  <a:lnTo>
                    <a:pt x="28" y="213"/>
                  </a:lnTo>
                  <a:lnTo>
                    <a:pt x="36" y="200"/>
                  </a:lnTo>
                  <a:lnTo>
                    <a:pt x="56" y="193"/>
                  </a:lnTo>
                  <a:lnTo>
                    <a:pt x="66" y="167"/>
                  </a:lnTo>
                  <a:lnTo>
                    <a:pt x="77" y="135"/>
                  </a:lnTo>
                  <a:lnTo>
                    <a:pt x="107" y="101"/>
                  </a:lnTo>
                  <a:lnTo>
                    <a:pt x="109" y="86"/>
                  </a:lnTo>
                  <a:lnTo>
                    <a:pt x="131" y="64"/>
                  </a:lnTo>
                  <a:lnTo>
                    <a:pt x="152" y="60"/>
                  </a:lnTo>
                  <a:lnTo>
                    <a:pt x="165" y="37"/>
                  </a:lnTo>
                  <a:lnTo>
                    <a:pt x="201" y="32"/>
                  </a:lnTo>
                  <a:lnTo>
                    <a:pt x="244" y="34"/>
                  </a:lnTo>
                  <a:lnTo>
                    <a:pt x="266" y="30"/>
                  </a:lnTo>
                  <a:lnTo>
                    <a:pt x="277" y="37"/>
                  </a:lnTo>
                  <a:lnTo>
                    <a:pt x="307" y="43"/>
                  </a:lnTo>
                  <a:lnTo>
                    <a:pt x="322" y="30"/>
                  </a:lnTo>
                  <a:lnTo>
                    <a:pt x="358" y="30"/>
                  </a:lnTo>
                  <a:lnTo>
                    <a:pt x="379" y="0"/>
                  </a:lnTo>
                  <a:lnTo>
                    <a:pt x="418" y="15"/>
                  </a:lnTo>
                  <a:lnTo>
                    <a:pt x="440" y="37"/>
                  </a:lnTo>
                  <a:lnTo>
                    <a:pt x="440" y="64"/>
                  </a:lnTo>
                  <a:lnTo>
                    <a:pt x="459" y="69"/>
                  </a:lnTo>
                  <a:lnTo>
                    <a:pt x="476" y="86"/>
                  </a:lnTo>
                  <a:lnTo>
                    <a:pt x="502" y="110"/>
                  </a:lnTo>
                  <a:lnTo>
                    <a:pt x="510" y="129"/>
                  </a:lnTo>
                  <a:lnTo>
                    <a:pt x="515" y="161"/>
                  </a:lnTo>
                  <a:lnTo>
                    <a:pt x="504" y="215"/>
                  </a:lnTo>
                  <a:lnTo>
                    <a:pt x="512" y="240"/>
                  </a:lnTo>
                  <a:lnTo>
                    <a:pt x="530" y="251"/>
                  </a:lnTo>
                  <a:lnTo>
                    <a:pt x="543" y="258"/>
                  </a:lnTo>
                  <a:lnTo>
                    <a:pt x="564" y="262"/>
                  </a:lnTo>
                  <a:lnTo>
                    <a:pt x="583" y="238"/>
                  </a:lnTo>
                  <a:lnTo>
                    <a:pt x="613" y="234"/>
                  </a:lnTo>
                  <a:lnTo>
                    <a:pt x="613" y="240"/>
                  </a:lnTo>
                  <a:lnTo>
                    <a:pt x="628" y="264"/>
                  </a:lnTo>
                  <a:lnTo>
                    <a:pt x="624" y="283"/>
                  </a:lnTo>
                  <a:lnTo>
                    <a:pt x="618" y="290"/>
                  </a:lnTo>
                  <a:lnTo>
                    <a:pt x="596" y="296"/>
                  </a:lnTo>
                  <a:lnTo>
                    <a:pt x="590" y="305"/>
                  </a:lnTo>
                  <a:lnTo>
                    <a:pt x="585" y="305"/>
                  </a:lnTo>
                  <a:lnTo>
                    <a:pt x="585" y="298"/>
                  </a:lnTo>
                  <a:lnTo>
                    <a:pt x="592" y="292"/>
                  </a:lnTo>
                  <a:lnTo>
                    <a:pt x="585" y="288"/>
                  </a:lnTo>
                  <a:lnTo>
                    <a:pt x="577" y="285"/>
                  </a:lnTo>
                  <a:lnTo>
                    <a:pt x="577" y="296"/>
                  </a:lnTo>
                  <a:lnTo>
                    <a:pt x="575" y="318"/>
                  </a:lnTo>
                  <a:lnTo>
                    <a:pt x="568" y="322"/>
                  </a:lnTo>
                  <a:lnTo>
                    <a:pt x="564" y="403"/>
                  </a:lnTo>
                  <a:close/>
                </a:path>
              </a:pathLst>
            </a:custGeom>
            <a:solidFill>
              <a:srgbClr val="0A6482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0" name="Freeform 45"/>
            <p:cNvSpPr>
              <a:spLocks/>
            </p:cNvSpPr>
            <p:nvPr/>
          </p:nvSpPr>
          <p:spPr bwMode="auto">
            <a:xfrm>
              <a:off x="4381463" y="3126443"/>
              <a:ext cx="1765300" cy="1185862"/>
            </a:xfrm>
            <a:custGeom>
              <a:avLst/>
              <a:gdLst/>
              <a:ahLst/>
              <a:cxnLst>
                <a:cxn ang="0">
                  <a:pos x="99" y="144"/>
                </a:cxn>
                <a:cxn ang="0">
                  <a:pos x="228" y="118"/>
                </a:cxn>
                <a:cxn ang="0">
                  <a:pos x="277" y="133"/>
                </a:cxn>
                <a:cxn ang="0">
                  <a:pos x="335" y="138"/>
                </a:cxn>
                <a:cxn ang="0">
                  <a:pos x="414" y="151"/>
                </a:cxn>
                <a:cxn ang="0">
                  <a:pos x="481" y="138"/>
                </a:cxn>
                <a:cxn ang="0">
                  <a:pos x="479" y="71"/>
                </a:cxn>
                <a:cxn ang="0">
                  <a:pos x="522" y="50"/>
                </a:cxn>
                <a:cxn ang="0">
                  <a:pos x="567" y="50"/>
                </a:cxn>
                <a:cxn ang="0">
                  <a:pos x="614" y="7"/>
                </a:cxn>
                <a:cxn ang="0">
                  <a:pos x="689" y="86"/>
                </a:cxn>
                <a:cxn ang="0">
                  <a:pos x="762" y="116"/>
                </a:cxn>
                <a:cxn ang="0">
                  <a:pos x="813" y="168"/>
                </a:cxn>
                <a:cxn ang="0">
                  <a:pos x="938" y="172"/>
                </a:cxn>
                <a:cxn ang="0">
                  <a:pos x="1071" y="181"/>
                </a:cxn>
                <a:cxn ang="0">
                  <a:pos x="1094" y="226"/>
                </a:cxn>
                <a:cxn ang="0">
                  <a:pos x="1103" y="339"/>
                </a:cxn>
                <a:cxn ang="0">
                  <a:pos x="1041" y="378"/>
                </a:cxn>
                <a:cxn ang="0">
                  <a:pos x="1032" y="440"/>
                </a:cxn>
                <a:cxn ang="0">
                  <a:pos x="985" y="464"/>
                </a:cxn>
                <a:cxn ang="0">
                  <a:pos x="953" y="496"/>
                </a:cxn>
                <a:cxn ang="0">
                  <a:pos x="918" y="509"/>
                </a:cxn>
                <a:cxn ang="0">
                  <a:pos x="873" y="560"/>
                </a:cxn>
                <a:cxn ang="0">
                  <a:pos x="863" y="543"/>
                </a:cxn>
                <a:cxn ang="0">
                  <a:pos x="820" y="575"/>
                </a:cxn>
                <a:cxn ang="0">
                  <a:pos x="794" y="593"/>
                </a:cxn>
                <a:cxn ang="0">
                  <a:pos x="850" y="612"/>
                </a:cxn>
                <a:cxn ang="0">
                  <a:pos x="899" y="638"/>
                </a:cxn>
                <a:cxn ang="0">
                  <a:pos x="835" y="573"/>
                </a:cxn>
                <a:cxn ang="0">
                  <a:pos x="888" y="618"/>
                </a:cxn>
                <a:cxn ang="0">
                  <a:pos x="933" y="618"/>
                </a:cxn>
                <a:cxn ang="0">
                  <a:pos x="961" y="644"/>
                </a:cxn>
                <a:cxn ang="0">
                  <a:pos x="895" y="678"/>
                </a:cxn>
                <a:cxn ang="0">
                  <a:pos x="831" y="745"/>
                </a:cxn>
                <a:cxn ang="0">
                  <a:pos x="785" y="719"/>
                </a:cxn>
                <a:cxn ang="0">
                  <a:pos x="766" y="689"/>
                </a:cxn>
                <a:cxn ang="0">
                  <a:pos x="734" y="672"/>
                </a:cxn>
                <a:cxn ang="0">
                  <a:pos x="691" y="661"/>
                </a:cxn>
                <a:cxn ang="0">
                  <a:pos x="717" y="623"/>
                </a:cxn>
                <a:cxn ang="0">
                  <a:pos x="740" y="586"/>
                </a:cxn>
                <a:cxn ang="0">
                  <a:pos x="670" y="593"/>
                </a:cxn>
                <a:cxn ang="0">
                  <a:pos x="618" y="569"/>
                </a:cxn>
                <a:cxn ang="0">
                  <a:pos x="631" y="554"/>
                </a:cxn>
                <a:cxn ang="0">
                  <a:pos x="560" y="584"/>
                </a:cxn>
                <a:cxn ang="0">
                  <a:pos x="541" y="644"/>
                </a:cxn>
                <a:cxn ang="0">
                  <a:pos x="502" y="687"/>
                </a:cxn>
                <a:cxn ang="0">
                  <a:pos x="432" y="711"/>
                </a:cxn>
                <a:cxn ang="0">
                  <a:pos x="434" y="666"/>
                </a:cxn>
                <a:cxn ang="0">
                  <a:pos x="515" y="597"/>
                </a:cxn>
                <a:cxn ang="0">
                  <a:pos x="502" y="554"/>
                </a:cxn>
                <a:cxn ang="0">
                  <a:pos x="451" y="494"/>
                </a:cxn>
                <a:cxn ang="0">
                  <a:pos x="361" y="434"/>
                </a:cxn>
                <a:cxn ang="0">
                  <a:pos x="288" y="438"/>
                </a:cxn>
                <a:cxn ang="0">
                  <a:pos x="211" y="483"/>
                </a:cxn>
                <a:cxn ang="0">
                  <a:pos x="155" y="483"/>
                </a:cxn>
                <a:cxn ang="0">
                  <a:pos x="54" y="490"/>
                </a:cxn>
                <a:cxn ang="0">
                  <a:pos x="13" y="453"/>
                </a:cxn>
                <a:cxn ang="0">
                  <a:pos x="15" y="425"/>
                </a:cxn>
                <a:cxn ang="0">
                  <a:pos x="35" y="391"/>
                </a:cxn>
                <a:cxn ang="0">
                  <a:pos x="28" y="369"/>
                </a:cxn>
                <a:cxn ang="0">
                  <a:pos x="103" y="264"/>
                </a:cxn>
                <a:cxn ang="0">
                  <a:pos x="75" y="159"/>
                </a:cxn>
              </a:cxnLst>
              <a:rect l="0" t="0" r="r" b="b"/>
              <a:pathLst>
                <a:path w="1112" h="747">
                  <a:moveTo>
                    <a:pt x="75" y="159"/>
                  </a:moveTo>
                  <a:lnTo>
                    <a:pt x="93" y="159"/>
                  </a:lnTo>
                  <a:lnTo>
                    <a:pt x="99" y="144"/>
                  </a:lnTo>
                  <a:lnTo>
                    <a:pt x="125" y="140"/>
                  </a:lnTo>
                  <a:lnTo>
                    <a:pt x="142" y="118"/>
                  </a:lnTo>
                  <a:lnTo>
                    <a:pt x="228" y="118"/>
                  </a:lnTo>
                  <a:lnTo>
                    <a:pt x="247" y="131"/>
                  </a:lnTo>
                  <a:lnTo>
                    <a:pt x="260" y="125"/>
                  </a:lnTo>
                  <a:lnTo>
                    <a:pt x="277" y="133"/>
                  </a:lnTo>
                  <a:lnTo>
                    <a:pt x="307" y="140"/>
                  </a:lnTo>
                  <a:lnTo>
                    <a:pt x="320" y="157"/>
                  </a:lnTo>
                  <a:lnTo>
                    <a:pt x="335" y="138"/>
                  </a:lnTo>
                  <a:lnTo>
                    <a:pt x="365" y="144"/>
                  </a:lnTo>
                  <a:lnTo>
                    <a:pt x="391" y="129"/>
                  </a:lnTo>
                  <a:lnTo>
                    <a:pt x="414" y="151"/>
                  </a:lnTo>
                  <a:lnTo>
                    <a:pt x="436" y="140"/>
                  </a:lnTo>
                  <a:lnTo>
                    <a:pt x="462" y="148"/>
                  </a:lnTo>
                  <a:lnTo>
                    <a:pt x="481" y="138"/>
                  </a:lnTo>
                  <a:lnTo>
                    <a:pt x="477" y="112"/>
                  </a:lnTo>
                  <a:lnTo>
                    <a:pt x="472" y="101"/>
                  </a:lnTo>
                  <a:lnTo>
                    <a:pt x="479" y="71"/>
                  </a:lnTo>
                  <a:lnTo>
                    <a:pt x="489" y="56"/>
                  </a:lnTo>
                  <a:lnTo>
                    <a:pt x="515" y="63"/>
                  </a:lnTo>
                  <a:lnTo>
                    <a:pt x="522" y="50"/>
                  </a:lnTo>
                  <a:lnTo>
                    <a:pt x="526" y="41"/>
                  </a:lnTo>
                  <a:lnTo>
                    <a:pt x="539" y="56"/>
                  </a:lnTo>
                  <a:lnTo>
                    <a:pt x="567" y="50"/>
                  </a:lnTo>
                  <a:lnTo>
                    <a:pt x="569" y="22"/>
                  </a:lnTo>
                  <a:lnTo>
                    <a:pt x="601" y="24"/>
                  </a:lnTo>
                  <a:lnTo>
                    <a:pt x="614" y="7"/>
                  </a:lnTo>
                  <a:lnTo>
                    <a:pt x="646" y="0"/>
                  </a:lnTo>
                  <a:lnTo>
                    <a:pt x="689" y="58"/>
                  </a:lnTo>
                  <a:lnTo>
                    <a:pt x="689" y="86"/>
                  </a:lnTo>
                  <a:lnTo>
                    <a:pt x="708" y="116"/>
                  </a:lnTo>
                  <a:lnTo>
                    <a:pt x="736" y="103"/>
                  </a:lnTo>
                  <a:lnTo>
                    <a:pt x="762" y="116"/>
                  </a:lnTo>
                  <a:lnTo>
                    <a:pt x="781" y="110"/>
                  </a:lnTo>
                  <a:lnTo>
                    <a:pt x="796" y="129"/>
                  </a:lnTo>
                  <a:lnTo>
                    <a:pt x="813" y="168"/>
                  </a:lnTo>
                  <a:lnTo>
                    <a:pt x="867" y="176"/>
                  </a:lnTo>
                  <a:lnTo>
                    <a:pt x="914" y="140"/>
                  </a:lnTo>
                  <a:lnTo>
                    <a:pt x="938" y="172"/>
                  </a:lnTo>
                  <a:lnTo>
                    <a:pt x="964" y="181"/>
                  </a:lnTo>
                  <a:lnTo>
                    <a:pt x="972" y="161"/>
                  </a:lnTo>
                  <a:lnTo>
                    <a:pt x="1071" y="181"/>
                  </a:lnTo>
                  <a:lnTo>
                    <a:pt x="1081" y="168"/>
                  </a:lnTo>
                  <a:lnTo>
                    <a:pt x="1107" y="219"/>
                  </a:lnTo>
                  <a:lnTo>
                    <a:pt x="1094" y="226"/>
                  </a:lnTo>
                  <a:lnTo>
                    <a:pt x="1096" y="284"/>
                  </a:lnTo>
                  <a:lnTo>
                    <a:pt x="1112" y="303"/>
                  </a:lnTo>
                  <a:lnTo>
                    <a:pt x="1103" y="339"/>
                  </a:lnTo>
                  <a:lnTo>
                    <a:pt x="1058" y="361"/>
                  </a:lnTo>
                  <a:lnTo>
                    <a:pt x="1056" y="376"/>
                  </a:lnTo>
                  <a:lnTo>
                    <a:pt x="1041" y="378"/>
                  </a:lnTo>
                  <a:lnTo>
                    <a:pt x="1030" y="399"/>
                  </a:lnTo>
                  <a:lnTo>
                    <a:pt x="1047" y="427"/>
                  </a:lnTo>
                  <a:lnTo>
                    <a:pt x="1032" y="440"/>
                  </a:lnTo>
                  <a:lnTo>
                    <a:pt x="1009" y="440"/>
                  </a:lnTo>
                  <a:lnTo>
                    <a:pt x="987" y="455"/>
                  </a:lnTo>
                  <a:lnTo>
                    <a:pt x="985" y="464"/>
                  </a:lnTo>
                  <a:lnTo>
                    <a:pt x="964" y="479"/>
                  </a:lnTo>
                  <a:lnTo>
                    <a:pt x="964" y="494"/>
                  </a:lnTo>
                  <a:lnTo>
                    <a:pt x="953" y="496"/>
                  </a:lnTo>
                  <a:lnTo>
                    <a:pt x="948" y="492"/>
                  </a:lnTo>
                  <a:lnTo>
                    <a:pt x="925" y="513"/>
                  </a:lnTo>
                  <a:lnTo>
                    <a:pt x="918" y="509"/>
                  </a:lnTo>
                  <a:lnTo>
                    <a:pt x="903" y="513"/>
                  </a:lnTo>
                  <a:lnTo>
                    <a:pt x="880" y="541"/>
                  </a:lnTo>
                  <a:lnTo>
                    <a:pt x="873" y="560"/>
                  </a:lnTo>
                  <a:lnTo>
                    <a:pt x="861" y="569"/>
                  </a:lnTo>
                  <a:lnTo>
                    <a:pt x="858" y="563"/>
                  </a:lnTo>
                  <a:lnTo>
                    <a:pt x="863" y="543"/>
                  </a:lnTo>
                  <a:lnTo>
                    <a:pt x="854" y="548"/>
                  </a:lnTo>
                  <a:lnTo>
                    <a:pt x="837" y="565"/>
                  </a:lnTo>
                  <a:lnTo>
                    <a:pt x="820" y="575"/>
                  </a:lnTo>
                  <a:lnTo>
                    <a:pt x="807" y="578"/>
                  </a:lnTo>
                  <a:lnTo>
                    <a:pt x="794" y="584"/>
                  </a:lnTo>
                  <a:lnTo>
                    <a:pt x="794" y="593"/>
                  </a:lnTo>
                  <a:lnTo>
                    <a:pt x="820" y="593"/>
                  </a:lnTo>
                  <a:lnTo>
                    <a:pt x="831" y="603"/>
                  </a:lnTo>
                  <a:lnTo>
                    <a:pt x="850" y="612"/>
                  </a:lnTo>
                  <a:lnTo>
                    <a:pt x="869" y="638"/>
                  </a:lnTo>
                  <a:lnTo>
                    <a:pt x="886" y="644"/>
                  </a:lnTo>
                  <a:lnTo>
                    <a:pt x="899" y="638"/>
                  </a:lnTo>
                  <a:lnTo>
                    <a:pt x="854" y="599"/>
                  </a:lnTo>
                  <a:lnTo>
                    <a:pt x="833" y="580"/>
                  </a:lnTo>
                  <a:lnTo>
                    <a:pt x="835" y="573"/>
                  </a:lnTo>
                  <a:lnTo>
                    <a:pt x="856" y="584"/>
                  </a:lnTo>
                  <a:lnTo>
                    <a:pt x="871" y="595"/>
                  </a:lnTo>
                  <a:lnTo>
                    <a:pt x="888" y="618"/>
                  </a:lnTo>
                  <a:lnTo>
                    <a:pt x="903" y="629"/>
                  </a:lnTo>
                  <a:lnTo>
                    <a:pt x="918" y="620"/>
                  </a:lnTo>
                  <a:lnTo>
                    <a:pt x="933" y="618"/>
                  </a:lnTo>
                  <a:lnTo>
                    <a:pt x="940" y="612"/>
                  </a:lnTo>
                  <a:lnTo>
                    <a:pt x="961" y="612"/>
                  </a:lnTo>
                  <a:lnTo>
                    <a:pt x="961" y="644"/>
                  </a:lnTo>
                  <a:lnTo>
                    <a:pt x="944" y="655"/>
                  </a:lnTo>
                  <a:lnTo>
                    <a:pt x="914" y="659"/>
                  </a:lnTo>
                  <a:lnTo>
                    <a:pt x="895" y="678"/>
                  </a:lnTo>
                  <a:lnTo>
                    <a:pt x="876" y="689"/>
                  </a:lnTo>
                  <a:lnTo>
                    <a:pt x="852" y="708"/>
                  </a:lnTo>
                  <a:lnTo>
                    <a:pt x="831" y="745"/>
                  </a:lnTo>
                  <a:lnTo>
                    <a:pt x="811" y="747"/>
                  </a:lnTo>
                  <a:lnTo>
                    <a:pt x="790" y="745"/>
                  </a:lnTo>
                  <a:lnTo>
                    <a:pt x="785" y="719"/>
                  </a:lnTo>
                  <a:lnTo>
                    <a:pt x="779" y="713"/>
                  </a:lnTo>
                  <a:lnTo>
                    <a:pt x="770" y="704"/>
                  </a:lnTo>
                  <a:lnTo>
                    <a:pt x="766" y="689"/>
                  </a:lnTo>
                  <a:lnTo>
                    <a:pt x="762" y="676"/>
                  </a:lnTo>
                  <a:lnTo>
                    <a:pt x="747" y="672"/>
                  </a:lnTo>
                  <a:lnTo>
                    <a:pt x="734" y="672"/>
                  </a:lnTo>
                  <a:lnTo>
                    <a:pt x="719" y="666"/>
                  </a:lnTo>
                  <a:lnTo>
                    <a:pt x="700" y="670"/>
                  </a:lnTo>
                  <a:lnTo>
                    <a:pt x="691" y="661"/>
                  </a:lnTo>
                  <a:lnTo>
                    <a:pt x="695" y="648"/>
                  </a:lnTo>
                  <a:lnTo>
                    <a:pt x="702" y="642"/>
                  </a:lnTo>
                  <a:lnTo>
                    <a:pt x="717" y="623"/>
                  </a:lnTo>
                  <a:lnTo>
                    <a:pt x="749" y="601"/>
                  </a:lnTo>
                  <a:lnTo>
                    <a:pt x="755" y="590"/>
                  </a:lnTo>
                  <a:lnTo>
                    <a:pt x="740" y="586"/>
                  </a:lnTo>
                  <a:lnTo>
                    <a:pt x="710" y="580"/>
                  </a:lnTo>
                  <a:lnTo>
                    <a:pt x="689" y="584"/>
                  </a:lnTo>
                  <a:lnTo>
                    <a:pt x="670" y="593"/>
                  </a:lnTo>
                  <a:lnTo>
                    <a:pt x="655" y="588"/>
                  </a:lnTo>
                  <a:lnTo>
                    <a:pt x="631" y="580"/>
                  </a:lnTo>
                  <a:lnTo>
                    <a:pt x="618" y="569"/>
                  </a:lnTo>
                  <a:lnTo>
                    <a:pt x="655" y="560"/>
                  </a:lnTo>
                  <a:lnTo>
                    <a:pt x="659" y="552"/>
                  </a:lnTo>
                  <a:lnTo>
                    <a:pt x="631" y="554"/>
                  </a:lnTo>
                  <a:lnTo>
                    <a:pt x="603" y="560"/>
                  </a:lnTo>
                  <a:lnTo>
                    <a:pt x="584" y="565"/>
                  </a:lnTo>
                  <a:lnTo>
                    <a:pt x="560" y="584"/>
                  </a:lnTo>
                  <a:lnTo>
                    <a:pt x="552" y="612"/>
                  </a:lnTo>
                  <a:lnTo>
                    <a:pt x="545" y="618"/>
                  </a:lnTo>
                  <a:lnTo>
                    <a:pt x="541" y="644"/>
                  </a:lnTo>
                  <a:lnTo>
                    <a:pt x="530" y="661"/>
                  </a:lnTo>
                  <a:lnTo>
                    <a:pt x="513" y="672"/>
                  </a:lnTo>
                  <a:lnTo>
                    <a:pt x="502" y="687"/>
                  </a:lnTo>
                  <a:lnTo>
                    <a:pt x="472" y="691"/>
                  </a:lnTo>
                  <a:lnTo>
                    <a:pt x="453" y="715"/>
                  </a:lnTo>
                  <a:lnTo>
                    <a:pt x="432" y="711"/>
                  </a:lnTo>
                  <a:lnTo>
                    <a:pt x="419" y="704"/>
                  </a:lnTo>
                  <a:lnTo>
                    <a:pt x="419" y="666"/>
                  </a:lnTo>
                  <a:lnTo>
                    <a:pt x="434" y="666"/>
                  </a:lnTo>
                  <a:lnTo>
                    <a:pt x="455" y="631"/>
                  </a:lnTo>
                  <a:lnTo>
                    <a:pt x="453" y="603"/>
                  </a:lnTo>
                  <a:lnTo>
                    <a:pt x="515" y="597"/>
                  </a:lnTo>
                  <a:lnTo>
                    <a:pt x="517" y="569"/>
                  </a:lnTo>
                  <a:lnTo>
                    <a:pt x="507" y="563"/>
                  </a:lnTo>
                  <a:lnTo>
                    <a:pt x="502" y="554"/>
                  </a:lnTo>
                  <a:lnTo>
                    <a:pt x="483" y="545"/>
                  </a:lnTo>
                  <a:lnTo>
                    <a:pt x="462" y="505"/>
                  </a:lnTo>
                  <a:lnTo>
                    <a:pt x="451" y="494"/>
                  </a:lnTo>
                  <a:lnTo>
                    <a:pt x="419" y="453"/>
                  </a:lnTo>
                  <a:lnTo>
                    <a:pt x="399" y="453"/>
                  </a:lnTo>
                  <a:lnTo>
                    <a:pt x="361" y="434"/>
                  </a:lnTo>
                  <a:lnTo>
                    <a:pt x="329" y="425"/>
                  </a:lnTo>
                  <a:lnTo>
                    <a:pt x="309" y="438"/>
                  </a:lnTo>
                  <a:lnTo>
                    <a:pt x="288" y="438"/>
                  </a:lnTo>
                  <a:lnTo>
                    <a:pt x="268" y="453"/>
                  </a:lnTo>
                  <a:lnTo>
                    <a:pt x="247" y="483"/>
                  </a:lnTo>
                  <a:lnTo>
                    <a:pt x="211" y="483"/>
                  </a:lnTo>
                  <a:lnTo>
                    <a:pt x="196" y="496"/>
                  </a:lnTo>
                  <a:lnTo>
                    <a:pt x="166" y="490"/>
                  </a:lnTo>
                  <a:lnTo>
                    <a:pt x="155" y="483"/>
                  </a:lnTo>
                  <a:lnTo>
                    <a:pt x="133" y="487"/>
                  </a:lnTo>
                  <a:lnTo>
                    <a:pt x="90" y="485"/>
                  </a:lnTo>
                  <a:lnTo>
                    <a:pt x="54" y="490"/>
                  </a:lnTo>
                  <a:lnTo>
                    <a:pt x="50" y="477"/>
                  </a:lnTo>
                  <a:lnTo>
                    <a:pt x="24" y="475"/>
                  </a:lnTo>
                  <a:lnTo>
                    <a:pt x="13" y="453"/>
                  </a:lnTo>
                  <a:lnTo>
                    <a:pt x="0" y="453"/>
                  </a:lnTo>
                  <a:lnTo>
                    <a:pt x="3" y="434"/>
                  </a:lnTo>
                  <a:lnTo>
                    <a:pt x="15" y="425"/>
                  </a:lnTo>
                  <a:lnTo>
                    <a:pt x="13" y="397"/>
                  </a:lnTo>
                  <a:lnTo>
                    <a:pt x="22" y="393"/>
                  </a:lnTo>
                  <a:lnTo>
                    <a:pt x="35" y="391"/>
                  </a:lnTo>
                  <a:lnTo>
                    <a:pt x="41" y="389"/>
                  </a:lnTo>
                  <a:lnTo>
                    <a:pt x="43" y="378"/>
                  </a:lnTo>
                  <a:lnTo>
                    <a:pt x="28" y="369"/>
                  </a:lnTo>
                  <a:lnTo>
                    <a:pt x="26" y="337"/>
                  </a:lnTo>
                  <a:lnTo>
                    <a:pt x="84" y="271"/>
                  </a:lnTo>
                  <a:lnTo>
                    <a:pt x="103" y="264"/>
                  </a:lnTo>
                  <a:lnTo>
                    <a:pt x="108" y="224"/>
                  </a:lnTo>
                  <a:lnTo>
                    <a:pt x="80" y="185"/>
                  </a:lnTo>
                  <a:lnTo>
                    <a:pt x="75" y="15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1" name="Freeform 46"/>
            <p:cNvSpPr>
              <a:spLocks/>
            </p:cNvSpPr>
            <p:nvPr/>
          </p:nvSpPr>
          <p:spPr bwMode="auto">
            <a:xfrm>
              <a:off x="4381463" y="3126443"/>
              <a:ext cx="1765300" cy="1185862"/>
            </a:xfrm>
            <a:custGeom>
              <a:avLst/>
              <a:gdLst/>
              <a:ahLst/>
              <a:cxnLst>
                <a:cxn ang="0">
                  <a:pos x="99" y="144"/>
                </a:cxn>
                <a:cxn ang="0">
                  <a:pos x="228" y="118"/>
                </a:cxn>
                <a:cxn ang="0">
                  <a:pos x="277" y="133"/>
                </a:cxn>
                <a:cxn ang="0">
                  <a:pos x="335" y="138"/>
                </a:cxn>
                <a:cxn ang="0">
                  <a:pos x="414" y="151"/>
                </a:cxn>
                <a:cxn ang="0">
                  <a:pos x="481" y="138"/>
                </a:cxn>
                <a:cxn ang="0">
                  <a:pos x="479" y="71"/>
                </a:cxn>
                <a:cxn ang="0">
                  <a:pos x="522" y="50"/>
                </a:cxn>
                <a:cxn ang="0">
                  <a:pos x="567" y="50"/>
                </a:cxn>
                <a:cxn ang="0">
                  <a:pos x="614" y="7"/>
                </a:cxn>
                <a:cxn ang="0">
                  <a:pos x="689" y="86"/>
                </a:cxn>
                <a:cxn ang="0">
                  <a:pos x="762" y="116"/>
                </a:cxn>
                <a:cxn ang="0">
                  <a:pos x="813" y="168"/>
                </a:cxn>
                <a:cxn ang="0">
                  <a:pos x="938" y="172"/>
                </a:cxn>
                <a:cxn ang="0">
                  <a:pos x="1071" y="181"/>
                </a:cxn>
                <a:cxn ang="0">
                  <a:pos x="1094" y="226"/>
                </a:cxn>
                <a:cxn ang="0">
                  <a:pos x="1103" y="339"/>
                </a:cxn>
                <a:cxn ang="0">
                  <a:pos x="1041" y="378"/>
                </a:cxn>
                <a:cxn ang="0">
                  <a:pos x="1032" y="440"/>
                </a:cxn>
                <a:cxn ang="0">
                  <a:pos x="985" y="464"/>
                </a:cxn>
                <a:cxn ang="0">
                  <a:pos x="953" y="496"/>
                </a:cxn>
                <a:cxn ang="0">
                  <a:pos x="918" y="509"/>
                </a:cxn>
                <a:cxn ang="0">
                  <a:pos x="873" y="560"/>
                </a:cxn>
                <a:cxn ang="0">
                  <a:pos x="863" y="543"/>
                </a:cxn>
                <a:cxn ang="0">
                  <a:pos x="820" y="575"/>
                </a:cxn>
                <a:cxn ang="0">
                  <a:pos x="794" y="593"/>
                </a:cxn>
                <a:cxn ang="0">
                  <a:pos x="850" y="612"/>
                </a:cxn>
                <a:cxn ang="0">
                  <a:pos x="899" y="638"/>
                </a:cxn>
                <a:cxn ang="0">
                  <a:pos x="835" y="573"/>
                </a:cxn>
                <a:cxn ang="0">
                  <a:pos x="888" y="618"/>
                </a:cxn>
                <a:cxn ang="0">
                  <a:pos x="933" y="618"/>
                </a:cxn>
                <a:cxn ang="0">
                  <a:pos x="961" y="644"/>
                </a:cxn>
                <a:cxn ang="0">
                  <a:pos x="895" y="678"/>
                </a:cxn>
                <a:cxn ang="0">
                  <a:pos x="831" y="745"/>
                </a:cxn>
                <a:cxn ang="0">
                  <a:pos x="785" y="719"/>
                </a:cxn>
                <a:cxn ang="0">
                  <a:pos x="766" y="689"/>
                </a:cxn>
                <a:cxn ang="0">
                  <a:pos x="734" y="672"/>
                </a:cxn>
                <a:cxn ang="0">
                  <a:pos x="691" y="661"/>
                </a:cxn>
                <a:cxn ang="0">
                  <a:pos x="717" y="623"/>
                </a:cxn>
                <a:cxn ang="0">
                  <a:pos x="740" y="586"/>
                </a:cxn>
                <a:cxn ang="0">
                  <a:pos x="670" y="593"/>
                </a:cxn>
                <a:cxn ang="0">
                  <a:pos x="618" y="569"/>
                </a:cxn>
                <a:cxn ang="0">
                  <a:pos x="631" y="554"/>
                </a:cxn>
                <a:cxn ang="0">
                  <a:pos x="560" y="584"/>
                </a:cxn>
                <a:cxn ang="0">
                  <a:pos x="541" y="644"/>
                </a:cxn>
                <a:cxn ang="0">
                  <a:pos x="502" y="687"/>
                </a:cxn>
                <a:cxn ang="0">
                  <a:pos x="432" y="711"/>
                </a:cxn>
                <a:cxn ang="0">
                  <a:pos x="434" y="666"/>
                </a:cxn>
                <a:cxn ang="0">
                  <a:pos x="515" y="597"/>
                </a:cxn>
                <a:cxn ang="0">
                  <a:pos x="502" y="554"/>
                </a:cxn>
                <a:cxn ang="0">
                  <a:pos x="451" y="494"/>
                </a:cxn>
                <a:cxn ang="0">
                  <a:pos x="361" y="434"/>
                </a:cxn>
                <a:cxn ang="0">
                  <a:pos x="288" y="438"/>
                </a:cxn>
                <a:cxn ang="0">
                  <a:pos x="211" y="483"/>
                </a:cxn>
                <a:cxn ang="0">
                  <a:pos x="155" y="483"/>
                </a:cxn>
                <a:cxn ang="0">
                  <a:pos x="54" y="490"/>
                </a:cxn>
                <a:cxn ang="0">
                  <a:pos x="13" y="453"/>
                </a:cxn>
                <a:cxn ang="0">
                  <a:pos x="15" y="425"/>
                </a:cxn>
                <a:cxn ang="0">
                  <a:pos x="35" y="391"/>
                </a:cxn>
                <a:cxn ang="0">
                  <a:pos x="28" y="369"/>
                </a:cxn>
                <a:cxn ang="0">
                  <a:pos x="103" y="264"/>
                </a:cxn>
                <a:cxn ang="0">
                  <a:pos x="75" y="159"/>
                </a:cxn>
              </a:cxnLst>
              <a:rect l="0" t="0" r="r" b="b"/>
              <a:pathLst>
                <a:path w="1112" h="747">
                  <a:moveTo>
                    <a:pt x="75" y="159"/>
                  </a:moveTo>
                  <a:lnTo>
                    <a:pt x="93" y="159"/>
                  </a:lnTo>
                  <a:lnTo>
                    <a:pt x="99" y="144"/>
                  </a:lnTo>
                  <a:lnTo>
                    <a:pt x="125" y="140"/>
                  </a:lnTo>
                  <a:lnTo>
                    <a:pt x="142" y="118"/>
                  </a:lnTo>
                  <a:lnTo>
                    <a:pt x="228" y="118"/>
                  </a:lnTo>
                  <a:lnTo>
                    <a:pt x="247" y="131"/>
                  </a:lnTo>
                  <a:lnTo>
                    <a:pt x="260" y="125"/>
                  </a:lnTo>
                  <a:lnTo>
                    <a:pt x="277" y="133"/>
                  </a:lnTo>
                  <a:lnTo>
                    <a:pt x="307" y="140"/>
                  </a:lnTo>
                  <a:lnTo>
                    <a:pt x="320" y="157"/>
                  </a:lnTo>
                  <a:lnTo>
                    <a:pt x="335" y="138"/>
                  </a:lnTo>
                  <a:lnTo>
                    <a:pt x="365" y="144"/>
                  </a:lnTo>
                  <a:lnTo>
                    <a:pt x="391" y="129"/>
                  </a:lnTo>
                  <a:lnTo>
                    <a:pt x="414" y="151"/>
                  </a:lnTo>
                  <a:lnTo>
                    <a:pt x="436" y="140"/>
                  </a:lnTo>
                  <a:lnTo>
                    <a:pt x="462" y="148"/>
                  </a:lnTo>
                  <a:lnTo>
                    <a:pt x="481" y="138"/>
                  </a:lnTo>
                  <a:lnTo>
                    <a:pt x="477" y="112"/>
                  </a:lnTo>
                  <a:lnTo>
                    <a:pt x="472" y="101"/>
                  </a:lnTo>
                  <a:lnTo>
                    <a:pt x="479" y="71"/>
                  </a:lnTo>
                  <a:lnTo>
                    <a:pt x="489" y="56"/>
                  </a:lnTo>
                  <a:lnTo>
                    <a:pt x="515" y="63"/>
                  </a:lnTo>
                  <a:lnTo>
                    <a:pt x="522" y="50"/>
                  </a:lnTo>
                  <a:lnTo>
                    <a:pt x="526" y="41"/>
                  </a:lnTo>
                  <a:lnTo>
                    <a:pt x="539" y="56"/>
                  </a:lnTo>
                  <a:lnTo>
                    <a:pt x="567" y="50"/>
                  </a:lnTo>
                  <a:lnTo>
                    <a:pt x="569" y="22"/>
                  </a:lnTo>
                  <a:lnTo>
                    <a:pt x="601" y="24"/>
                  </a:lnTo>
                  <a:lnTo>
                    <a:pt x="614" y="7"/>
                  </a:lnTo>
                  <a:lnTo>
                    <a:pt x="646" y="0"/>
                  </a:lnTo>
                  <a:lnTo>
                    <a:pt x="689" y="58"/>
                  </a:lnTo>
                  <a:lnTo>
                    <a:pt x="689" y="86"/>
                  </a:lnTo>
                  <a:lnTo>
                    <a:pt x="708" y="116"/>
                  </a:lnTo>
                  <a:lnTo>
                    <a:pt x="736" y="103"/>
                  </a:lnTo>
                  <a:lnTo>
                    <a:pt x="762" y="116"/>
                  </a:lnTo>
                  <a:lnTo>
                    <a:pt x="781" y="110"/>
                  </a:lnTo>
                  <a:lnTo>
                    <a:pt x="796" y="129"/>
                  </a:lnTo>
                  <a:lnTo>
                    <a:pt x="813" y="168"/>
                  </a:lnTo>
                  <a:lnTo>
                    <a:pt x="867" y="176"/>
                  </a:lnTo>
                  <a:lnTo>
                    <a:pt x="914" y="140"/>
                  </a:lnTo>
                  <a:lnTo>
                    <a:pt x="938" y="172"/>
                  </a:lnTo>
                  <a:lnTo>
                    <a:pt x="964" y="181"/>
                  </a:lnTo>
                  <a:lnTo>
                    <a:pt x="972" y="161"/>
                  </a:lnTo>
                  <a:lnTo>
                    <a:pt x="1071" y="181"/>
                  </a:lnTo>
                  <a:lnTo>
                    <a:pt x="1081" y="168"/>
                  </a:lnTo>
                  <a:lnTo>
                    <a:pt x="1107" y="219"/>
                  </a:lnTo>
                  <a:lnTo>
                    <a:pt x="1094" y="226"/>
                  </a:lnTo>
                  <a:lnTo>
                    <a:pt x="1096" y="284"/>
                  </a:lnTo>
                  <a:lnTo>
                    <a:pt x="1112" y="303"/>
                  </a:lnTo>
                  <a:lnTo>
                    <a:pt x="1103" y="339"/>
                  </a:lnTo>
                  <a:lnTo>
                    <a:pt x="1058" y="361"/>
                  </a:lnTo>
                  <a:lnTo>
                    <a:pt x="1056" y="376"/>
                  </a:lnTo>
                  <a:lnTo>
                    <a:pt x="1041" y="378"/>
                  </a:lnTo>
                  <a:lnTo>
                    <a:pt x="1030" y="399"/>
                  </a:lnTo>
                  <a:lnTo>
                    <a:pt x="1047" y="427"/>
                  </a:lnTo>
                  <a:lnTo>
                    <a:pt x="1032" y="440"/>
                  </a:lnTo>
                  <a:lnTo>
                    <a:pt x="1009" y="440"/>
                  </a:lnTo>
                  <a:lnTo>
                    <a:pt x="987" y="455"/>
                  </a:lnTo>
                  <a:lnTo>
                    <a:pt x="985" y="464"/>
                  </a:lnTo>
                  <a:lnTo>
                    <a:pt x="964" y="479"/>
                  </a:lnTo>
                  <a:lnTo>
                    <a:pt x="964" y="494"/>
                  </a:lnTo>
                  <a:lnTo>
                    <a:pt x="953" y="496"/>
                  </a:lnTo>
                  <a:lnTo>
                    <a:pt x="948" y="492"/>
                  </a:lnTo>
                  <a:lnTo>
                    <a:pt x="925" y="513"/>
                  </a:lnTo>
                  <a:lnTo>
                    <a:pt x="918" y="509"/>
                  </a:lnTo>
                  <a:lnTo>
                    <a:pt x="903" y="513"/>
                  </a:lnTo>
                  <a:lnTo>
                    <a:pt x="880" y="541"/>
                  </a:lnTo>
                  <a:lnTo>
                    <a:pt x="873" y="560"/>
                  </a:lnTo>
                  <a:lnTo>
                    <a:pt x="861" y="569"/>
                  </a:lnTo>
                  <a:lnTo>
                    <a:pt x="858" y="563"/>
                  </a:lnTo>
                  <a:lnTo>
                    <a:pt x="863" y="543"/>
                  </a:lnTo>
                  <a:lnTo>
                    <a:pt x="854" y="548"/>
                  </a:lnTo>
                  <a:lnTo>
                    <a:pt x="837" y="565"/>
                  </a:lnTo>
                  <a:lnTo>
                    <a:pt x="820" y="575"/>
                  </a:lnTo>
                  <a:lnTo>
                    <a:pt x="807" y="578"/>
                  </a:lnTo>
                  <a:lnTo>
                    <a:pt x="794" y="584"/>
                  </a:lnTo>
                  <a:lnTo>
                    <a:pt x="794" y="593"/>
                  </a:lnTo>
                  <a:lnTo>
                    <a:pt x="820" y="593"/>
                  </a:lnTo>
                  <a:lnTo>
                    <a:pt x="831" y="603"/>
                  </a:lnTo>
                  <a:lnTo>
                    <a:pt x="850" y="612"/>
                  </a:lnTo>
                  <a:lnTo>
                    <a:pt x="869" y="638"/>
                  </a:lnTo>
                  <a:lnTo>
                    <a:pt x="886" y="644"/>
                  </a:lnTo>
                  <a:lnTo>
                    <a:pt x="899" y="638"/>
                  </a:lnTo>
                  <a:lnTo>
                    <a:pt x="854" y="599"/>
                  </a:lnTo>
                  <a:lnTo>
                    <a:pt x="833" y="580"/>
                  </a:lnTo>
                  <a:lnTo>
                    <a:pt x="835" y="573"/>
                  </a:lnTo>
                  <a:lnTo>
                    <a:pt x="856" y="584"/>
                  </a:lnTo>
                  <a:lnTo>
                    <a:pt x="871" y="595"/>
                  </a:lnTo>
                  <a:lnTo>
                    <a:pt x="888" y="618"/>
                  </a:lnTo>
                  <a:lnTo>
                    <a:pt x="903" y="629"/>
                  </a:lnTo>
                  <a:lnTo>
                    <a:pt x="918" y="620"/>
                  </a:lnTo>
                  <a:lnTo>
                    <a:pt x="933" y="618"/>
                  </a:lnTo>
                  <a:lnTo>
                    <a:pt x="940" y="612"/>
                  </a:lnTo>
                  <a:lnTo>
                    <a:pt x="961" y="612"/>
                  </a:lnTo>
                  <a:lnTo>
                    <a:pt x="961" y="644"/>
                  </a:lnTo>
                  <a:lnTo>
                    <a:pt x="944" y="655"/>
                  </a:lnTo>
                  <a:lnTo>
                    <a:pt x="914" y="659"/>
                  </a:lnTo>
                  <a:lnTo>
                    <a:pt x="895" y="678"/>
                  </a:lnTo>
                  <a:lnTo>
                    <a:pt x="876" y="689"/>
                  </a:lnTo>
                  <a:lnTo>
                    <a:pt x="852" y="708"/>
                  </a:lnTo>
                  <a:lnTo>
                    <a:pt x="831" y="745"/>
                  </a:lnTo>
                  <a:lnTo>
                    <a:pt x="811" y="747"/>
                  </a:lnTo>
                  <a:lnTo>
                    <a:pt x="790" y="745"/>
                  </a:lnTo>
                  <a:lnTo>
                    <a:pt x="785" y="719"/>
                  </a:lnTo>
                  <a:lnTo>
                    <a:pt x="779" y="713"/>
                  </a:lnTo>
                  <a:lnTo>
                    <a:pt x="770" y="704"/>
                  </a:lnTo>
                  <a:lnTo>
                    <a:pt x="766" y="689"/>
                  </a:lnTo>
                  <a:lnTo>
                    <a:pt x="762" y="676"/>
                  </a:lnTo>
                  <a:lnTo>
                    <a:pt x="747" y="672"/>
                  </a:lnTo>
                  <a:lnTo>
                    <a:pt x="734" y="672"/>
                  </a:lnTo>
                  <a:lnTo>
                    <a:pt x="719" y="666"/>
                  </a:lnTo>
                  <a:lnTo>
                    <a:pt x="700" y="670"/>
                  </a:lnTo>
                  <a:lnTo>
                    <a:pt x="691" y="661"/>
                  </a:lnTo>
                  <a:lnTo>
                    <a:pt x="695" y="648"/>
                  </a:lnTo>
                  <a:lnTo>
                    <a:pt x="702" y="642"/>
                  </a:lnTo>
                  <a:lnTo>
                    <a:pt x="717" y="623"/>
                  </a:lnTo>
                  <a:lnTo>
                    <a:pt x="749" y="601"/>
                  </a:lnTo>
                  <a:lnTo>
                    <a:pt x="755" y="590"/>
                  </a:lnTo>
                  <a:lnTo>
                    <a:pt x="740" y="586"/>
                  </a:lnTo>
                  <a:lnTo>
                    <a:pt x="710" y="580"/>
                  </a:lnTo>
                  <a:lnTo>
                    <a:pt x="689" y="584"/>
                  </a:lnTo>
                  <a:lnTo>
                    <a:pt x="670" y="593"/>
                  </a:lnTo>
                  <a:lnTo>
                    <a:pt x="655" y="588"/>
                  </a:lnTo>
                  <a:lnTo>
                    <a:pt x="631" y="580"/>
                  </a:lnTo>
                  <a:lnTo>
                    <a:pt x="618" y="569"/>
                  </a:lnTo>
                  <a:lnTo>
                    <a:pt x="655" y="560"/>
                  </a:lnTo>
                  <a:lnTo>
                    <a:pt x="659" y="552"/>
                  </a:lnTo>
                  <a:lnTo>
                    <a:pt x="631" y="554"/>
                  </a:lnTo>
                  <a:lnTo>
                    <a:pt x="603" y="560"/>
                  </a:lnTo>
                  <a:lnTo>
                    <a:pt x="584" y="565"/>
                  </a:lnTo>
                  <a:lnTo>
                    <a:pt x="560" y="584"/>
                  </a:lnTo>
                  <a:lnTo>
                    <a:pt x="552" y="612"/>
                  </a:lnTo>
                  <a:lnTo>
                    <a:pt x="545" y="618"/>
                  </a:lnTo>
                  <a:lnTo>
                    <a:pt x="541" y="644"/>
                  </a:lnTo>
                  <a:lnTo>
                    <a:pt x="530" y="661"/>
                  </a:lnTo>
                  <a:lnTo>
                    <a:pt x="513" y="672"/>
                  </a:lnTo>
                  <a:lnTo>
                    <a:pt x="502" y="687"/>
                  </a:lnTo>
                  <a:lnTo>
                    <a:pt x="472" y="691"/>
                  </a:lnTo>
                  <a:lnTo>
                    <a:pt x="453" y="715"/>
                  </a:lnTo>
                  <a:lnTo>
                    <a:pt x="432" y="711"/>
                  </a:lnTo>
                  <a:lnTo>
                    <a:pt x="419" y="704"/>
                  </a:lnTo>
                  <a:lnTo>
                    <a:pt x="419" y="666"/>
                  </a:lnTo>
                  <a:lnTo>
                    <a:pt x="434" y="666"/>
                  </a:lnTo>
                  <a:lnTo>
                    <a:pt x="455" y="631"/>
                  </a:lnTo>
                  <a:lnTo>
                    <a:pt x="453" y="603"/>
                  </a:lnTo>
                  <a:lnTo>
                    <a:pt x="515" y="597"/>
                  </a:lnTo>
                  <a:lnTo>
                    <a:pt x="517" y="569"/>
                  </a:lnTo>
                  <a:lnTo>
                    <a:pt x="507" y="563"/>
                  </a:lnTo>
                  <a:lnTo>
                    <a:pt x="502" y="554"/>
                  </a:lnTo>
                  <a:lnTo>
                    <a:pt x="483" y="545"/>
                  </a:lnTo>
                  <a:lnTo>
                    <a:pt x="462" y="505"/>
                  </a:lnTo>
                  <a:lnTo>
                    <a:pt x="451" y="494"/>
                  </a:lnTo>
                  <a:lnTo>
                    <a:pt x="419" y="453"/>
                  </a:lnTo>
                  <a:lnTo>
                    <a:pt x="399" y="453"/>
                  </a:lnTo>
                  <a:lnTo>
                    <a:pt x="361" y="434"/>
                  </a:lnTo>
                  <a:lnTo>
                    <a:pt x="329" y="425"/>
                  </a:lnTo>
                  <a:lnTo>
                    <a:pt x="309" y="438"/>
                  </a:lnTo>
                  <a:lnTo>
                    <a:pt x="288" y="438"/>
                  </a:lnTo>
                  <a:lnTo>
                    <a:pt x="268" y="453"/>
                  </a:lnTo>
                  <a:lnTo>
                    <a:pt x="247" y="483"/>
                  </a:lnTo>
                  <a:lnTo>
                    <a:pt x="211" y="483"/>
                  </a:lnTo>
                  <a:lnTo>
                    <a:pt x="196" y="496"/>
                  </a:lnTo>
                  <a:lnTo>
                    <a:pt x="166" y="490"/>
                  </a:lnTo>
                  <a:lnTo>
                    <a:pt x="155" y="483"/>
                  </a:lnTo>
                  <a:lnTo>
                    <a:pt x="133" y="487"/>
                  </a:lnTo>
                  <a:lnTo>
                    <a:pt x="90" y="485"/>
                  </a:lnTo>
                  <a:lnTo>
                    <a:pt x="54" y="490"/>
                  </a:lnTo>
                  <a:lnTo>
                    <a:pt x="50" y="477"/>
                  </a:lnTo>
                  <a:lnTo>
                    <a:pt x="24" y="475"/>
                  </a:lnTo>
                  <a:lnTo>
                    <a:pt x="13" y="453"/>
                  </a:lnTo>
                  <a:lnTo>
                    <a:pt x="0" y="453"/>
                  </a:lnTo>
                  <a:lnTo>
                    <a:pt x="3" y="434"/>
                  </a:lnTo>
                  <a:lnTo>
                    <a:pt x="15" y="425"/>
                  </a:lnTo>
                  <a:lnTo>
                    <a:pt x="13" y="397"/>
                  </a:lnTo>
                  <a:lnTo>
                    <a:pt x="22" y="393"/>
                  </a:lnTo>
                  <a:lnTo>
                    <a:pt x="35" y="391"/>
                  </a:lnTo>
                  <a:lnTo>
                    <a:pt x="41" y="389"/>
                  </a:lnTo>
                  <a:lnTo>
                    <a:pt x="43" y="378"/>
                  </a:lnTo>
                  <a:lnTo>
                    <a:pt x="28" y="369"/>
                  </a:lnTo>
                  <a:lnTo>
                    <a:pt x="26" y="337"/>
                  </a:lnTo>
                  <a:lnTo>
                    <a:pt x="84" y="271"/>
                  </a:lnTo>
                  <a:lnTo>
                    <a:pt x="103" y="264"/>
                  </a:lnTo>
                  <a:lnTo>
                    <a:pt x="108" y="224"/>
                  </a:lnTo>
                  <a:lnTo>
                    <a:pt x="80" y="185"/>
                  </a:lnTo>
                  <a:lnTo>
                    <a:pt x="75" y="15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2" name="Freeform 47"/>
            <p:cNvSpPr>
              <a:spLocks/>
            </p:cNvSpPr>
            <p:nvPr/>
          </p:nvSpPr>
          <p:spPr bwMode="auto">
            <a:xfrm>
              <a:off x="4806913" y="3801130"/>
              <a:ext cx="395288" cy="442912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0" y="13"/>
                </a:cxn>
                <a:cxn ang="0">
                  <a:pos x="41" y="13"/>
                </a:cxn>
                <a:cxn ang="0">
                  <a:pos x="61" y="0"/>
                </a:cxn>
                <a:cxn ang="0">
                  <a:pos x="93" y="9"/>
                </a:cxn>
                <a:cxn ang="0">
                  <a:pos x="131" y="28"/>
                </a:cxn>
                <a:cxn ang="0">
                  <a:pos x="151" y="28"/>
                </a:cxn>
                <a:cxn ang="0">
                  <a:pos x="183" y="69"/>
                </a:cxn>
                <a:cxn ang="0">
                  <a:pos x="194" y="80"/>
                </a:cxn>
                <a:cxn ang="0">
                  <a:pos x="215" y="120"/>
                </a:cxn>
                <a:cxn ang="0">
                  <a:pos x="234" y="129"/>
                </a:cxn>
                <a:cxn ang="0">
                  <a:pos x="239" y="138"/>
                </a:cxn>
                <a:cxn ang="0">
                  <a:pos x="249" y="144"/>
                </a:cxn>
                <a:cxn ang="0">
                  <a:pos x="247" y="172"/>
                </a:cxn>
                <a:cxn ang="0">
                  <a:pos x="185" y="178"/>
                </a:cxn>
                <a:cxn ang="0">
                  <a:pos x="187" y="206"/>
                </a:cxn>
                <a:cxn ang="0">
                  <a:pos x="166" y="241"/>
                </a:cxn>
                <a:cxn ang="0">
                  <a:pos x="151" y="241"/>
                </a:cxn>
                <a:cxn ang="0">
                  <a:pos x="151" y="279"/>
                </a:cxn>
                <a:cxn ang="0">
                  <a:pos x="133" y="268"/>
                </a:cxn>
                <a:cxn ang="0">
                  <a:pos x="125" y="243"/>
                </a:cxn>
                <a:cxn ang="0">
                  <a:pos x="136" y="189"/>
                </a:cxn>
                <a:cxn ang="0">
                  <a:pos x="131" y="157"/>
                </a:cxn>
                <a:cxn ang="0">
                  <a:pos x="123" y="138"/>
                </a:cxn>
                <a:cxn ang="0">
                  <a:pos x="97" y="114"/>
                </a:cxn>
                <a:cxn ang="0">
                  <a:pos x="80" y="97"/>
                </a:cxn>
                <a:cxn ang="0">
                  <a:pos x="61" y="92"/>
                </a:cxn>
                <a:cxn ang="0">
                  <a:pos x="61" y="65"/>
                </a:cxn>
                <a:cxn ang="0">
                  <a:pos x="39" y="43"/>
                </a:cxn>
                <a:cxn ang="0">
                  <a:pos x="0" y="28"/>
                </a:cxn>
              </a:cxnLst>
              <a:rect l="0" t="0" r="r" b="b"/>
              <a:pathLst>
                <a:path w="249" h="279">
                  <a:moveTo>
                    <a:pt x="0" y="28"/>
                  </a:moveTo>
                  <a:lnTo>
                    <a:pt x="20" y="13"/>
                  </a:lnTo>
                  <a:lnTo>
                    <a:pt x="41" y="13"/>
                  </a:lnTo>
                  <a:lnTo>
                    <a:pt x="61" y="0"/>
                  </a:lnTo>
                  <a:lnTo>
                    <a:pt x="93" y="9"/>
                  </a:lnTo>
                  <a:lnTo>
                    <a:pt x="131" y="28"/>
                  </a:lnTo>
                  <a:lnTo>
                    <a:pt x="151" y="28"/>
                  </a:lnTo>
                  <a:lnTo>
                    <a:pt x="183" y="69"/>
                  </a:lnTo>
                  <a:lnTo>
                    <a:pt x="194" y="80"/>
                  </a:lnTo>
                  <a:lnTo>
                    <a:pt x="215" y="120"/>
                  </a:lnTo>
                  <a:lnTo>
                    <a:pt x="234" y="129"/>
                  </a:lnTo>
                  <a:lnTo>
                    <a:pt x="239" y="138"/>
                  </a:lnTo>
                  <a:lnTo>
                    <a:pt x="249" y="144"/>
                  </a:lnTo>
                  <a:lnTo>
                    <a:pt x="247" y="172"/>
                  </a:lnTo>
                  <a:lnTo>
                    <a:pt x="185" y="178"/>
                  </a:lnTo>
                  <a:lnTo>
                    <a:pt x="187" y="206"/>
                  </a:lnTo>
                  <a:lnTo>
                    <a:pt x="166" y="241"/>
                  </a:lnTo>
                  <a:lnTo>
                    <a:pt x="151" y="241"/>
                  </a:lnTo>
                  <a:lnTo>
                    <a:pt x="151" y="279"/>
                  </a:lnTo>
                  <a:lnTo>
                    <a:pt x="133" y="268"/>
                  </a:lnTo>
                  <a:lnTo>
                    <a:pt x="125" y="243"/>
                  </a:lnTo>
                  <a:lnTo>
                    <a:pt x="136" y="189"/>
                  </a:lnTo>
                  <a:lnTo>
                    <a:pt x="131" y="157"/>
                  </a:lnTo>
                  <a:lnTo>
                    <a:pt x="123" y="138"/>
                  </a:lnTo>
                  <a:lnTo>
                    <a:pt x="97" y="114"/>
                  </a:lnTo>
                  <a:lnTo>
                    <a:pt x="80" y="97"/>
                  </a:lnTo>
                  <a:lnTo>
                    <a:pt x="61" y="92"/>
                  </a:lnTo>
                  <a:lnTo>
                    <a:pt x="61" y="65"/>
                  </a:lnTo>
                  <a:lnTo>
                    <a:pt x="39" y="43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3" name="Freeform 48"/>
            <p:cNvSpPr>
              <a:spLocks/>
            </p:cNvSpPr>
            <p:nvPr/>
          </p:nvSpPr>
          <p:spPr bwMode="auto">
            <a:xfrm>
              <a:off x="4806913" y="3801130"/>
              <a:ext cx="395288" cy="442912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0" y="13"/>
                </a:cxn>
                <a:cxn ang="0">
                  <a:pos x="41" y="13"/>
                </a:cxn>
                <a:cxn ang="0">
                  <a:pos x="61" y="0"/>
                </a:cxn>
                <a:cxn ang="0">
                  <a:pos x="93" y="9"/>
                </a:cxn>
                <a:cxn ang="0">
                  <a:pos x="131" y="28"/>
                </a:cxn>
                <a:cxn ang="0">
                  <a:pos x="151" y="28"/>
                </a:cxn>
                <a:cxn ang="0">
                  <a:pos x="183" y="69"/>
                </a:cxn>
                <a:cxn ang="0">
                  <a:pos x="194" y="80"/>
                </a:cxn>
                <a:cxn ang="0">
                  <a:pos x="215" y="120"/>
                </a:cxn>
                <a:cxn ang="0">
                  <a:pos x="234" y="129"/>
                </a:cxn>
                <a:cxn ang="0">
                  <a:pos x="239" y="138"/>
                </a:cxn>
                <a:cxn ang="0">
                  <a:pos x="249" y="144"/>
                </a:cxn>
                <a:cxn ang="0">
                  <a:pos x="247" y="172"/>
                </a:cxn>
                <a:cxn ang="0">
                  <a:pos x="185" y="178"/>
                </a:cxn>
                <a:cxn ang="0">
                  <a:pos x="187" y="206"/>
                </a:cxn>
                <a:cxn ang="0">
                  <a:pos x="166" y="241"/>
                </a:cxn>
                <a:cxn ang="0">
                  <a:pos x="151" y="241"/>
                </a:cxn>
                <a:cxn ang="0">
                  <a:pos x="151" y="279"/>
                </a:cxn>
                <a:cxn ang="0">
                  <a:pos x="133" y="268"/>
                </a:cxn>
                <a:cxn ang="0">
                  <a:pos x="125" y="243"/>
                </a:cxn>
                <a:cxn ang="0">
                  <a:pos x="136" y="189"/>
                </a:cxn>
                <a:cxn ang="0">
                  <a:pos x="131" y="157"/>
                </a:cxn>
                <a:cxn ang="0">
                  <a:pos x="123" y="138"/>
                </a:cxn>
                <a:cxn ang="0">
                  <a:pos x="97" y="114"/>
                </a:cxn>
                <a:cxn ang="0">
                  <a:pos x="80" y="97"/>
                </a:cxn>
                <a:cxn ang="0">
                  <a:pos x="61" y="92"/>
                </a:cxn>
                <a:cxn ang="0">
                  <a:pos x="61" y="65"/>
                </a:cxn>
                <a:cxn ang="0">
                  <a:pos x="39" y="43"/>
                </a:cxn>
                <a:cxn ang="0">
                  <a:pos x="0" y="28"/>
                </a:cxn>
              </a:cxnLst>
              <a:rect l="0" t="0" r="r" b="b"/>
              <a:pathLst>
                <a:path w="249" h="279">
                  <a:moveTo>
                    <a:pt x="0" y="28"/>
                  </a:moveTo>
                  <a:lnTo>
                    <a:pt x="20" y="13"/>
                  </a:lnTo>
                  <a:lnTo>
                    <a:pt x="41" y="13"/>
                  </a:lnTo>
                  <a:lnTo>
                    <a:pt x="61" y="0"/>
                  </a:lnTo>
                  <a:lnTo>
                    <a:pt x="93" y="9"/>
                  </a:lnTo>
                  <a:lnTo>
                    <a:pt x="131" y="28"/>
                  </a:lnTo>
                  <a:lnTo>
                    <a:pt x="151" y="28"/>
                  </a:lnTo>
                  <a:lnTo>
                    <a:pt x="183" y="69"/>
                  </a:lnTo>
                  <a:lnTo>
                    <a:pt x="194" y="80"/>
                  </a:lnTo>
                  <a:lnTo>
                    <a:pt x="215" y="120"/>
                  </a:lnTo>
                  <a:lnTo>
                    <a:pt x="234" y="129"/>
                  </a:lnTo>
                  <a:lnTo>
                    <a:pt x="239" y="138"/>
                  </a:lnTo>
                  <a:lnTo>
                    <a:pt x="249" y="144"/>
                  </a:lnTo>
                  <a:lnTo>
                    <a:pt x="247" y="172"/>
                  </a:lnTo>
                  <a:lnTo>
                    <a:pt x="185" y="178"/>
                  </a:lnTo>
                  <a:lnTo>
                    <a:pt x="187" y="206"/>
                  </a:lnTo>
                  <a:lnTo>
                    <a:pt x="166" y="241"/>
                  </a:lnTo>
                  <a:lnTo>
                    <a:pt x="151" y="241"/>
                  </a:lnTo>
                  <a:lnTo>
                    <a:pt x="151" y="279"/>
                  </a:lnTo>
                  <a:lnTo>
                    <a:pt x="133" y="268"/>
                  </a:lnTo>
                  <a:lnTo>
                    <a:pt x="125" y="243"/>
                  </a:lnTo>
                  <a:lnTo>
                    <a:pt x="136" y="189"/>
                  </a:lnTo>
                  <a:lnTo>
                    <a:pt x="131" y="157"/>
                  </a:lnTo>
                  <a:lnTo>
                    <a:pt x="123" y="138"/>
                  </a:lnTo>
                  <a:lnTo>
                    <a:pt x="97" y="114"/>
                  </a:lnTo>
                  <a:lnTo>
                    <a:pt x="80" y="97"/>
                  </a:lnTo>
                  <a:lnTo>
                    <a:pt x="61" y="92"/>
                  </a:lnTo>
                  <a:lnTo>
                    <a:pt x="61" y="65"/>
                  </a:lnTo>
                  <a:lnTo>
                    <a:pt x="39" y="43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4" name="Freeform 49"/>
            <p:cNvSpPr>
              <a:spLocks/>
            </p:cNvSpPr>
            <p:nvPr/>
          </p:nvSpPr>
          <p:spPr bwMode="auto">
            <a:xfrm>
              <a:off x="4862475" y="4728230"/>
              <a:ext cx="309563" cy="2921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3" y="59"/>
                </a:cxn>
                <a:cxn ang="0">
                  <a:pos x="5" y="46"/>
                </a:cxn>
                <a:cxn ang="0">
                  <a:pos x="13" y="39"/>
                </a:cxn>
                <a:cxn ang="0">
                  <a:pos x="13" y="30"/>
                </a:cxn>
                <a:cxn ang="0">
                  <a:pos x="5" y="17"/>
                </a:cxn>
                <a:cxn ang="0">
                  <a:pos x="12" y="5"/>
                </a:cxn>
                <a:cxn ang="0">
                  <a:pos x="29" y="0"/>
                </a:cxn>
                <a:cxn ang="0">
                  <a:pos x="32" y="5"/>
                </a:cxn>
                <a:cxn ang="0">
                  <a:pos x="56" y="5"/>
                </a:cxn>
                <a:cxn ang="0">
                  <a:pos x="56" y="4"/>
                </a:cxn>
                <a:cxn ang="0">
                  <a:pos x="57" y="12"/>
                </a:cxn>
                <a:cxn ang="0">
                  <a:pos x="60" y="19"/>
                </a:cxn>
                <a:cxn ang="0">
                  <a:pos x="75" y="29"/>
                </a:cxn>
                <a:cxn ang="0">
                  <a:pos x="87" y="29"/>
                </a:cxn>
                <a:cxn ang="0">
                  <a:pos x="91" y="39"/>
                </a:cxn>
                <a:cxn ang="0">
                  <a:pos x="88" y="44"/>
                </a:cxn>
                <a:cxn ang="0">
                  <a:pos x="79" y="44"/>
                </a:cxn>
                <a:cxn ang="0">
                  <a:pos x="72" y="46"/>
                </a:cxn>
                <a:cxn ang="0">
                  <a:pos x="63" y="49"/>
                </a:cxn>
                <a:cxn ang="0">
                  <a:pos x="52" y="48"/>
                </a:cxn>
                <a:cxn ang="0">
                  <a:pos x="44" y="53"/>
                </a:cxn>
                <a:cxn ang="0">
                  <a:pos x="43" y="60"/>
                </a:cxn>
                <a:cxn ang="0">
                  <a:pos x="40" y="65"/>
                </a:cxn>
                <a:cxn ang="0">
                  <a:pos x="30" y="69"/>
                </a:cxn>
                <a:cxn ang="0">
                  <a:pos x="21" y="75"/>
                </a:cxn>
                <a:cxn ang="0">
                  <a:pos x="5" y="84"/>
                </a:cxn>
                <a:cxn ang="0">
                  <a:pos x="1" y="83"/>
                </a:cxn>
                <a:cxn ang="0">
                  <a:pos x="5" y="76"/>
                </a:cxn>
                <a:cxn ang="0">
                  <a:pos x="14" y="73"/>
                </a:cxn>
                <a:cxn ang="0">
                  <a:pos x="16" y="71"/>
                </a:cxn>
                <a:cxn ang="0">
                  <a:pos x="0" y="68"/>
                </a:cxn>
              </a:cxnLst>
              <a:rect l="0" t="0" r="r" b="b"/>
              <a:pathLst>
                <a:path w="91" h="86">
                  <a:moveTo>
                    <a:pt x="0" y="68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4"/>
                    <a:pt x="3" y="86"/>
                    <a:pt x="1" y="83"/>
                  </a:cubicBezTo>
                  <a:cubicBezTo>
                    <a:pt x="0" y="81"/>
                    <a:pt x="5" y="76"/>
                    <a:pt x="5" y="76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5" name="Freeform 50"/>
            <p:cNvSpPr>
              <a:spLocks/>
            </p:cNvSpPr>
            <p:nvPr/>
          </p:nvSpPr>
          <p:spPr bwMode="auto">
            <a:xfrm>
              <a:off x="4862475" y="4728230"/>
              <a:ext cx="309563" cy="2921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3" y="59"/>
                </a:cxn>
                <a:cxn ang="0">
                  <a:pos x="5" y="46"/>
                </a:cxn>
                <a:cxn ang="0">
                  <a:pos x="13" y="39"/>
                </a:cxn>
                <a:cxn ang="0">
                  <a:pos x="13" y="30"/>
                </a:cxn>
                <a:cxn ang="0">
                  <a:pos x="5" y="17"/>
                </a:cxn>
                <a:cxn ang="0">
                  <a:pos x="12" y="5"/>
                </a:cxn>
                <a:cxn ang="0">
                  <a:pos x="29" y="0"/>
                </a:cxn>
                <a:cxn ang="0">
                  <a:pos x="32" y="5"/>
                </a:cxn>
                <a:cxn ang="0">
                  <a:pos x="56" y="5"/>
                </a:cxn>
                <a:cxn ang="0">
                  <a:pos x="56" y="4"/>
                </a:cxn>
                <a:cxn ang="0">
                  <a:pos x="57" y="12"/>
                </a:cxn>
                <a:cxn ang="0">
                  <a:pos x="60" y="19"/>
                </a:cxn>
                <a:cxn ang="0">
                  <a:pos x="75" y="29"/>
                </a:cxn>
                <a:cxn ang="0">
                  <a:pos x="87" y="29"/>
                </a:cxn>
                <a:cxn ang="0">
                  <a:pos x="91" y="39"/>
                </a:cxn>
                <a:cxn ang="0">
                  <a:pos x="88" y="44"/>
                </a:cxn>
                <a:cxn ang="0">
                  <a:pos x="79" y="44"/>
                </a:cxn>
                <a:cxn ang="0">
                  <a:pos x="72" y="46"/>
                </a:cxn>
                <a:cxn ang="0">
                  <a:pos x="63" y="49"/>
                </a:cxn>
                <a:cxn ang="0">
                  <a:pos x="52" y="48"/>
                </a:cxn>
                <a:cxn ang="0">
                  <a:pos x="44" y="53"/>
                </a:cxn>
                <a:cxn ang="0">
                  <a:pos x="43" y="60"/>
                </a:cxn>
                <a:cxn ang="0">
                  <a:pos x="40" y="65"/>
                </a:cxn>
                <a:cxn ang="0">
                  <a:pos x="30" y="69"/>
                </a:cxn>
                <a:cxn ang="0">
                  <a:pos x="21" y="75"/>
                </a:cxn>
                <a:cxn ang="0">
                  <a:pos x="5" y="84"/>
                </a:cxn>
                <a:cxn ang="0">
                  <a:pos x="1" y="83"/>
                </a:cxn>
                <a:cxn ang="0">
                  <a:pos x="5" y="76"/>
                </a:cxn>
                <a:cxn ang="0">
                  <a:pos x="14" y="73"/>
                </a:cxn>
                <a:cxn ang="0">
                  <a:pos x="16" y="71"/>
                </a:cxn>
                <a:cxn ang="0">
                  <a:pos x="0" y="68"/>
                </a:cxn>
              </a:cxnLst>
              <a:rect l="0" t="0" r="r" b="b"/>
              <a:pathLst>
                <a:path w="91" h="86">
                  <a:moveTo>
                    <a:pt x="0" y="68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4"/>
                    <a:pt x="3" y="86"/>
                    <a:pt x="1" y="83"/>
                  </a:cubicBezTo>
                  <a:cubicBezTo>
                    <a:pt x="0" y="81"/>
                    <a:pt x="5" y="76"/>
                    <a:pt x="5" y="76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6" name="Freeform 51"/>
            <p:cNvSpPr>
              <a:spLocks/>
            </p:cNvSpPr>
            <p:nvPr/>
          </p:nvSpPr>
          <p:spPr bwMode="auto">
            <a:xfrm>
              <a:off x="4194138" y="4785380"/>
              <a:ext cx="712788" cy="835025"/>
            </a:xfrm>
            <a:custGeom>
              <a:avLst/>
              <a:gdLst/>
              <a:ahLst/>
              <a:cxnLst>
                <a:cxn ang="0">
                  <a:pos x="18" y="204"/>
                </a:cxn>
                <a:cxn ang="0">
                  <a:pos x="43" y="155"/>
                </a:cxn>
                <a:cxn ang="0">
                  <a:pos x="97" y="125"/>
                </a:cxn>
                <a:cxn ang="0">
                  <a:pos x="181" y="88"/>
                </a:cxn>
                <a:cxn ang="0">
                  <a:pos x="264" y="58"/>
                </a:cxn>
                <a:cxn ang="0">
                  <a:pos x="339" y="43"/>
                </a:cxn>
                <a:cxn ang="0">
                  <a:pos x="382" y="45"/>
                </a:cxn>
                <a:cxn ang="0">
                  <a:pos x="397" y="11"/>
                </a:cxn>
                <a:cxn ang="0">
                  <a:pos x="449" y="28"/>
                </a:cxn>
                <a:cxn ang="0">
                  <a:pos x="427" y="90"/>
                </a:cxn>
                <a:cxn ang="0">
                  <a:pos x="412" y="101"/>
                </a:cxn>
                <a:cxn ang="0">
                  <a:pos x="363" y="93"/>
                </a:cxn>
                <a:cxn ang="0">
                  <a:pos x="341" y="84"/>
                </a:cxn>
                <a:cxn ang="0">
                  <a:pos x="320" y="110"/>
                </a:cxn>
                <a:cxn ang="0">
                  <a:pos x="290" y="123"/>
                </a:cxn>
                <a:cxn ang="0">
                  <a:pos x="279" y="150"/>
                </a:cxn>
                <a:cxn ang="0">
                  <a:pos x="273" y="165"/>
                </a:cxn>
                <a:cxn ang="0">
                  <a:pos x="258" y="165"/>
                </a:cxn>
                <a:cxn ang="0">
                  <a:pos x="262" y="185"/>
                </a:cxn>
                <a:cxn ang="0">
                  <a:pos x="232" y="168"/>
                </a:cxn>
                <a:cxn ang="0">
                  <a:pos x="243" y="193"/>
                </a:cxn>
                <a:cxn ang="0">
                  <a:pos x="215" y="165"/>
                </a:cxn>
                <a:cxn ang="0">
                  <a:pos x="198" y="133"/>
                </a:cxn>
                <a:cxn ang="0">
                  <a:pos x="187" y="183"/>
                </a:cxn>
                <a:cxn ang="0">
                  <a:pos x="228" y="271"/>
                </a:cxn>
                <a:cxn ang="0">
                  <a:pos x="213" y="258"/>
                </a:cxn>
                <a:cxn ang="0">
                  <a:pos x="202" y="271"/>
                </a:cxn>
                <a:cxn ang="0">
                  <a:pos x="185" y="301"/>
                </a:cxn>
                <a:cxn ang="0">
                  <a:pos x="234" y="320"/>
                </a:cxn>
                <a:cxn ang="0">
                  <a:pos x="273" y="341"/>
                </a:cxn>
                <a:cxn ang="0">
                  <a:pos x="281" y="386"/>
                </a:cxn>
                <a:cxn ang="0">
                  <a:pos x="236" y="378"/>
                </a:cxn>
                <a:cxn ang="0">
                  <a:pos x="251" y="414"/>
                </a:cxn>
                <a:cxn ang="0">
                  <a:pos x="243" y="434"/>
                </a:cxn>
                <a:cxn ang="0">
                  <a:pos x="217" y="429"/>
                </a:cxn>
                <a:cxn ang="0">
                  <a:pos x="213" y="444"/>
                </a:cxn>
                <a:cxn ang="0">
                  <a:pos x="230" y="507"/>
                </a:cxn>
                <a:cxn ang="0">
                  <a:pos x="200" y="496"/>
                </a:cxn>
                <a:cxn ang="0">
                  <a:pos x="183" y="526"/>
                </a:cxn>
                <a:cxn ang="0">
                  <a:pos x="155" y="481"/>
                </a:cxn>
                <a:cxn ang="0">
                  <a:pos x="144" y="509"/>
                </a:cxn>
                <a:cxn ang="0">
                  <a:pos x="118" y="462"/>
                </a:cxn>
                <a:cxn ang="0">
                  <a:pos x="97" y="414"/>
                </a:cxn>
                <a:cxn ang="0">
                  <a:pos x="82" y="395"/>
                </a:cxn>
                <a:cxn ang="0">
                  <a:pos x="123" y="367"/>
                </a:cxn>
                <a:cxn ang="0">
                  <a:pos x="181" y="378"/>
                </a:cxn>
                <a:cxn ang="0">
                  <a:pos x="221" y="369"/>
                </a:cxn>
                <a:cxn ang="0">
                  <a:pos x="191" y="361"/>
                </a:cxn>
                <a:cxn ang="0">
                  <a:pos x="159" y="348"/>
                </a:cxn>
                <a:cxn ang="0">
                  <a:pos x="95" y="356"/>
                </a:cxn>
                <a:cxn ang="0">
                  <a:pos x="78" y="350"/>
                </a:cxn>
                <a:cxn ang="0">
                  <a:pos x="54" y="307"/>
                </a:cxn>
                <a:cxn ang="0">
                  <a:pos x="73" y="301"/>
                </a:cxn>
                <a:cxn ang="0">
                  <a:pos x="41" y="299"/>
                </a:cxn>
                <a:cxn ang="0">
                  <a:pos x="13" y="241"/>
                </a:cxn>
              </a:cxnLst>
              <a:rect l="0" t="0" r="r" b="b"/>
              <a:pathLst>
                <a:path w="449" h="526">
                  <a:moveTo>
                    <a:pt x="0" y="219"/>
                  </a:moveTo>
                  <a:lnTo>
                    <a:pt x="11" y="219"/>
                  </a:lnTo>
                  <a:lnTo>
                    <a:pt x="18" y="204"/>
                  </a:lnTo>
                  <a:lnTo>
                    <a:pt x="18" y="178"/>
                  </a:lnTo>
                  <a:lnTo>
                    <a:pt x="41" y="174"/>
                  </a:lnTo>
                  <a:lnTo>
                    <a:pt x="43" y="155"/>
                  </a:lnTo>
                  <a:lnTo>
                    <a:pt x="54" y="146"/>
                  </a:lnTo>
                  <a:lnTo>
                    <a:pt x="63" y="123"/>
                  </a:lnTo>
                  <a:lnTo>
                    <a:pt x="97" y="125"/>
                  </a:lnTo>
                  <a:lnTo>
                    <a:pt x="123" y="118"/>
                  </a:lnTo>
                  <a:lnTo>
                    <a:pt x="140" y="95"/>
                  </a:lnTo>
                  <a:lnTo>
                    <a:pt x="181" y="88"/>
                  </a:lnTo>
                  <a:lnTo>
                    <a:pt x="193" y="75"/>
                  </a:lnTo>
                  <a:lnTo>
                    <a:pt x="236" y="71"/>
                  </a:lnTo>
                  <a:lnTo>
                    <a:pt x="264" y="58"/>
                  </a:lnTo>
                  <a:lnTo>
                    <a:pt x="296" y="45"/>
                  </a:lnTo>
                  <a:lnTo>
                    <a:pt x="322" y="43"/>
                  </a:lnTo>
                  <a:lnTo>
                    <a:pt x="339" y="43"/>
                  </a:lnTo>
                  <a:lnTo>
                    <a:pt x="356" y="43"/>
                  </a:lnTo>
                  <a:lnTo>
                    <a:pt x="378" y="47"/>
                  </a:lnTo>
                  <a:lnTo>
                    <a:pt x="382" y="45"/>
                  </a:lnTo>
                  <a:lnTo>
                    <a:pt x="408" y="47"/>
                  </a:lnTo>
                  <a:lnTo>
                    <a:pt x="404" y="28"/>
                  </a:lnTo>
                  <a:lnTo>
                    <a:pt x="397" y="11"/>
                  </a:lnTo>
                  <a:lnTo>
                    <a:pt x="410" y="2"/>
                  </a:lnTo>
                  <a:lnTo>
                    <a:pt x="432" y="0"/>
                  </a:lnTo>
                  <a:lnTo>
                    <a:pt x="449" y="28"/>
                  </a:lnTo>
                  <a:lnTo>
                    <a:pt x="449" y="47"/>
                  </a:lnTo>
                  <a:lnTo>
                    <a:pt x="432" y="62"/>
                  </a:lnTo>
                  <a:lnTo>
                    <a:pt x="427" y="90"/>
                  </a:lnTo>
                  <a:lnTo>
                    <a:pt x="421" y="110"/>
                  </a:lnTo>
                  <a:lnTo>
                    <a:pt x="414" y="110"/>
                  </a:lnTo>
                  <a:lnTo>
                    <a:pt x="412" y="101"/>
                  </a:lnTo>
                  <a:lnTo>
                    <a:pt x="389" y="103"/>
                  </a:lnTo>
                  <a:lnTo>
                    <a:pt x="378" y="93"/>
                  </a:lnTo>
                  <a:lnTo>
                    <a:pt x="363" y="93"/>
                  </a:lnTo>
                  <a:lnTo>
                    <a:pt x="352" y="78"/>
                  </a:lnTo>
                  <a:lnTo>
                    <a:pt x="341" y="73"/>
                  </a:lnTo>
                  <a:lnTo>
                    <a:pt x="341" y="84"/>
                  </a:lnTo>
                  <a:lnTo>
                    <a:pt x="341" y="93"/>
                  </a:lnTo>
                  <a:lnTo>
                    <a:pt x="333" y="110"/>
                  </a:lnTo>
                  <a:lnTo>
                    <a:pt x="320" y="110"/>
                  </a:lnTo>
                  <a:lnTo>
                    <a:pt x="314" y="101"/>
                  </a:lnTo>
                  <a:lnTo>
                    <a:pt x="301" y="103"/>
                  </a:lnTo>
                  <a:lnTo>
                    <a:pt x="290" y="123"/>
                  </a:lnTo>
                  <a:lnTo>
                    <a:pt x="262" y="123"/>
                  </a:lnTo>
                  <a:lnTo>
                    <a:pt x="264" y="144"/>
                  </a:lnTo>
                  <a:lnTo>
                    <a:pt x="279" y="150"/>
                  </a:lnTo>
                  <a:lnTo>
                    <a:pt x="290" y="163"/>
                  </a:lnTo>
                  <a:lnTo>
                    <a:pt x="281" y="172"/>
                  </a:lnTo>
                  <a:lnTo>
                    <a:pt x="273" y="165"/>
                  </a:lnTo>
                  <a:lnTo>
                    <a:pt x="262" y="157"/>
                  </a:lnTo>
                  <a:lnTo>
                    <a:pt x="253" y="155"/>
                  </a:lnTo>
                  <a:lnTo>
                    <a:pt x="258" y="165"/>
                  </a:lnTo>
                  <a:lnTo>
                    <a:pt x="269" y="172"/>
                  </a:lnTo>
                  <a:lnTo>
                    <a:pt x="269" y="185"/>
                  </a:lnTo>
                  <a:lnTo>
                    <a:pt x="262" y="185"/>
                  </a:lnTo>
                  <a:lnTo>
                    <a:pt x="256" y="172"/>
                  </a:lnTo>
                  <a:lnTo>
                    <a:pt x="236" y="165"/>
                  </a:lnTo>
                  <a:lnTo>
                    <a:pt x="232" y="168"/>
                  </a:lnTo>
                  <a:lnTo>
                    <a:pt x="253" y="180"/>
                  </a:lnTo>
                  <a:lnTo>
                    <a:pt x="253" y="189"/>
                  </a:lnTo>
                  <a:lnTo>
                    <a:pt x="243" y="193"/>
                  </a:lnTo>
                  <a:lnTo>
                    <a:pt x="232" y="189"/>
                  </a:lnTo>
                  <a:lnTo>
                    <a:pt x="217" y="176"/>
                  </a:lnTo>
                  <a:lnTo>
                    <a:pt x="215" y="165"/>
                  </a:lnTo>
                  <a:lnTo>
                    <a:pt x="206" y="157"/>
                  </a:lnTo>
                  <a:lnTo>
                    <a:pt x="196" y="150"/>
                  </a:lnTo>
                  <a:lnTo>
                    <a:pt x="198" y="133"/>
                  </a:lnTo>
                  <a:lnTo>
                    <a:pt x="189" y="133"/>
                  </a:lnTo>
                  <a:lnTo>
                    <a:pt x="185" y="144"/>
                  </a:lnTo>
                  <a:lnTo>
                    <a:pt x="187" y="183"/>
                  </a:lnTo>
                  <a:lnTo>
                    <a:pt x="213" y="234"/>
                  </a:lnTo>
                  <a:lnTo>
                    <a:pt x="223" y="251"/>
                  </a:lnTo>
                  <a:lnTo>
                    <a:pt x="228" y="271"/>
                  </a:lnTo>
                  <a:lnTo>
                    <a:pt x="219" y="275"/>
                  </a:lnTo>
                  <a:lnTo>
                    <a:pt x="213" y="268"/>
                  </a:lnTo>
                  <a:lnTo>
                    <a:pt x="213" y="258"/>
                  </a:lnTo>
                  <a:lnTo>
                    <a:pt x="206" y="253"/>
                  </a:lnTo>
                  <a:lnTo>
                    <a:pt x="202" y="260"/>
                  </a:lnTo>
                  <a:lnTo>
                    <a:pt x="202" y="271"/>
                  </a:lnTo>
                  <a:lnTo>
                    <a:pt x="211" y="286"/>
                  </a:lnTo>
                  <a:lnTo>
                    <a:pt x="206" y="294"/>
                  </a:lnTo>
                  <a:lnTo>
                    <a:pt x="185" y="301"/>
                  </a:lnTo>
                  <a:lnTo>
                    <a:pt x="204" y="309"/>
                  </a:lnTo>
                  <a:lnTo>
                    <a:pt x="223" y="322"/>
                  </a:lnTo>
                  <a:lnTo>
                    <a:pt x="234" y="320"/>
                  </a:lnTo>
                  <a:lnTo>
                    <a:pt x="245" y="326"/>
                  </a:lnTo>
                  <a:lnTo>
                    <a:pt x="253" y="329"/>
                  </a:lnTo>
                  <a:lnTo>
                    <a:pt x="273" y="341"/>
                  </a:lnTo>
                  <a:lnTo>
                    <a:pt x="290" y="359"/>
                  </a:lnTo>
                  <a:lnTo>
                    <a:pt x="292" y="376"/>
                  </a:lnTo>
                  <a:lnTo>
                    <a:pt x="281" y="386"/>
                  </a:lnTo>
                  <a:lnTo>
                    <a:pt x="262" y="380"/>
                  </a:lnTo>
                  <a:lnTo>
                    <a:pt x="251" y="380"/>
                  </a:lnTo>
                  <a:lnTo>
                    <a:pt x="236" y="378"/>
                  </a:lnTo>
                  <a:lnTo>
                    <a:pt x="230" y="393"/>
                  </a:lnTo>
                  <a:lnTo>
                    <a:pt x="234" y="410"/>
                  </a:lnTo>
                  <a:lnTo>
                    <a:pt x="251" y="414"/>
                  </a:lnTo>
                  <a:lnTo>
                    <a:pt x="258" y="421"/>
                  </a:lnTo>
                  <a:lnTo>
                    <a:pt x="253" y="429"/>
                  </a:lnTo>
                  <a:lnTo>
                    <a:pt x="243" y="434"/>
                  </a:lnTo>
                  <a:lnTo>
                    <a:pt x="238" y="444"/>
                  </a:lnTo>
                  <a:lnTo>
                    <a:pt x="223" y="440"/>
                  </a:lnTo>
                  <a:lnTo>
                    <a:pt x="217" y="429"/>
                  </a:lnTo>
                  <a:lnTo>
                    <a:pt x="204" y="423"/>
                  </a:lnTo>
                  <a:lnTo>
                    <a:pt x="198" y="434"/>
                  </a:lnTo>
                  <a:lnTo>
                    <a:pt x="213" y="444"/>
                  </a:lnTo>
                  <a:lnTo>
                    <a:pt x="215" y="464"/>
                  </a:lnTo>
                  <a:lnTo>
                    <a:pt x="223" y="481"/>
                  </a:lnTo>
                  <a:lnTo>
                    <a:pt x="230" y="507"/>
                  </a:lnTo>
                  <a:lnTo>
                    <a:pt x="226" y="517"/>
                  </a:lnTo>
                  <a:lnTo>
                    <a:pt x="213" y="511"/>
                  </a:lnTo>
                  <a:lnTo>
                    <a:pt x="200" y="496"/>
                  </a:lnTo>
                  <a:lnTo>
                    <a:pt x="187" y="498"/>
                  </a:lnTo>
                  <a:lnTo>
                    <a:pt x="187" y="522"/>
                  </a:lnTo>
                  <a:lnTo>
                    <a:pt x="183" y="526"/>
                  </a:lnTo>
                  <a:lnTo>
                    <a:pt x="174" y="517"/>
                  </a:lnTo>
                  <a:lnTo>
                    <a:pt x="172" y="498"/>
                  </a:lnTo>
                  <a:lnTo>
                    <a:pt x="155" y="481"/>
                  </a:lnTo>
                  <a:lnTo>
                    <a:pt x="142" y="483"/>
                  </a:lnTo>
                  <a:lnTo>
                    <a:pt x="144" y="498"/>
                  </a:lnTo>
                  <a:lnTo>
                    <a:pt x="144" y="509"/>
                  </a:lnTo>
                  <a:lnTo>
                    <a:pt x="133" y="502"/>
                  </a:lnTo>
                  <a:lnTo>
                    <a:pt x="114" y="483"/>
                  </a:lnTo>
                  <a:lnTo>
                    <a:pt x="118" y="462"/>
                  </a:lnTo>
                  <a:lnTo>
                    <a:pt x="116" y="440"/>
                  </a:lnTo>
                  <a:lnTo>
                    <a:pt x="105" y="421"/>
                  </a:lnTo>
                  <a:lnTo>
                    <a:pt x="97" y="414"/>
                  </a:lnTo>
                  <a:lnTo>
                    <a:pt x="97" y="406"/>
                  </a:lnTo>
                  <a:lnTo>
                    <a:pt x="93" y="406"/>
                  </a:lnTo>
                  <a:lnTo>
                    <a:pt x="82" y="395"/>
                  </a:lnTo>
                  <a:lnTo>
                    <a:pt x="93" y="382"/>
                  </a:lnTo>
                  <a:lnTo>
                    <a:pt x="110" y="378"/>
                  </a:lnTo>
                  <a:lnTo>
                    <a:pt x="123" y="367"/>
                  </a:lnTo>
                  <a:lnTo>
                    <a:pt x="136" y="363"/>
                  </a:lnTo>
                  <a:lnTo>
                    <a:pt x="161" y="371"/>
                  </a:lnTo>
                  <a:lnTo>
                    <a:pt x="181" y="378"/>
                  </a:lnTo>
                  <a:lnTo>
                    <a:pt x="206" y="386"/>
                  </a:lnTo>
                  <a:lnTo>
                    <a:pt x="221" y="380"/>
                  </a:lnTo>
                  <a:lnTo>
                    <a:pt x="221" y="369"/>
                  </a:lnTo>
                  <a:lnTo>
                    <a:pt x="208" y="369"/>
                  </a:lnTo>
                  <a:lnTo>
                    <a:pt x="200" y="359"/>
                  </a:lnTo>
                  <a:lnTo>
                    <a:pt x="191" y="361"/>
                  </a:lnTo>
                  <a:lnTo>
                    <a:pt x="185" y="361"/>
                  </a:lnTo>
                  <a:lnTo>
                    <a:pt x="181" y="348"/>
                  </a:lnTo>
                  <a:lnTo>
                    <a:pt x="159" y="348"/>
                  </a:lnTo>
                  <a:lnTo>
                    <a:pt x="133" y="350"/>
                  </a:lnTo>
                  <a:lnTo>
                    <a:pt x="123" y="356"/>
                  </a:lnTo>
                  <a:lnTo>
                    <a:pt x="95" y="356"/>
                  </a:lnTo>
                  <a:lnTo>
                    <a:pt x="82" y="365"/>
                  </a:lnTo>
                  <a:lnTo>
                    <a:pt x="73" y="361"/>
                  </a:lnTo>
                  <a:lnTo>
                    <a:pt x="78" y="350"/>
                  </a:lnTo>
                  <a:lnTo>
                    <a:pt x="58" y="331"/>
                  </a:lnTo>
                  <a:lnTo>
                    <a:pt x="50" y="318"/>
                  </a:lnTo>
                  <a:lnTo>
                    <a:pt x="54" y="307"/>
                  </a:lnTo>
                  <a:lnTo>
                    <a:pt x="80" y="314"/>
                  </a:lnTo>
                  <a:lnTo>
                    <a:pt x="82" y="307"/>
                  </a:lnTo>
                  <a:lnTo>
                    <a:pt x="73" y="301"/>
                  </a:lnTo>
                  <a:lnTo>
                    <a:pt x="58" y="296"/>
                  </a:lnTo>
                  <a:lnTo>
                    <a:pt x="52" y="301"/>
                  </a:lnTo>
                  <a:lnTo>
                    <a:pt x="41" y="299"/>
                  </a:lnTo>
                  <a:lnTo>
                    <a:pt x="39" y="286"/>
                  </a:lnTo>
                  <a:lnTo>
                    <a:pt x="18" y="264"/>
                  </a:lnTo>
                  <a:lnTo>
                    <a:pt x="13" y="241"/>
                  </a:lnTo>
                  <a:lnTo>
                    <a:pt x="9" y="226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7" name="Freeform 52"/>
            <p:cNvSpPr>
              <a:spLocks/>
            </p:cNvSpPr>
            <p:nvPr/>
          </p:nvSpPr>
          <p:spPr bwMode="auto">
            <a:xfrm>
              <a:off x="4194138" y="4785380"/>
              <a:ext cx="712788" cy="835025"/>
            </a:xfrm>
            <a:custGeom>
              <a:avLst/>
              <a:gdLst/>
              <a:ahLst/>
              <a:cxnLst>
                <a:cxn ang="0">
                  <a:pos x="18" y="204"/>
                </a:cxn>
                <a:cxn ang="0">
                  <a:pos x="43" y="155"/>
                </a:cxn>
                <a:cxn ang="0">
                  <a:pos x="97" y="125"/>
                </a:cxn>
                <a:cxn ang="0">
                  <a:pos x="181" y="88"/>
                </a:cxn>
                <a:cxn ang="0">
                  <a:pos x="264" y="58"/>
                </a:cxn>
                <a:cxn ang="0">
                  <a:pos x="339" y="43"/>
                </a:cxn>
                <a:cxn ang="0">
                  <a:pos x="382" y="45"/>
                </a:cxn>
                <a:cxn ang="0">
                  <a:pos x="397" y="11"/>
                </a:cxn>
                <a:cxn ang="0">
                  <a:pos x="449" y="28"/>
                </a:cxn>
                <a:cxn ang="0">
                  <a:pos x="427" y="90"/>
                </a:cxn>
                <a:cxn ang="0">
                  <a:pos x="412" y="101"/>
                </a:cxn>
                <a:cxn ang="0">
                  <a:pos x="363" y="93"/>
                </a:cxn>
                <a:cxn ang="0">
                  <a:pos x="341" y="84"/>
                </a:cxn>
                <a:cxn ang="0">
                  <a:pos x="320" y="110"/>
                </a:cxn>
                <a:cxn ang="0">
                  <a:pos x="290" y="123"/>
                </a:cxn>
                <a:cxn ang="0">
                  <a:pos x="279" y="150"/>
                </a:cxn>
                <a:cxn ang="0">
                  <a:pos x="273" y="165"/>
                </a:cxn>
                <a:cxn ang="0">
                  <a:pos x="258" y="165"/>
                </a:cxn>
                <a:cxn ang="0">
                  <a:pos x="262" y="185"/>
                </a:cxn>
                <a:cxn ang="0">
                  <a:pos x="232" y="168"/>
                </a:cxn>
                <a:cxn ang="0">
                  <a:pos x="243" y="193"/>
                </a:cxn>
                <a:cxn ang="0">
                  <a:pos x="215" y="165"/>
                </a:cxn>
                <a:cxn ang="0">
                  <a:pos x="198" y="133"/>
                </a:cxn>
                <a:cxn ang="0">
                  <a:pos x="187" y="183"/>
                </a:cxn>
                <a:cxn ang="0">
                  <a:pos x="228" y="271"/>
                </a:cxn>
                <a:cxn ang="0">
                  <a:pos x="213" y="258"/>
                </a:cxn>
                <a:cxn ang="0">
                  <a:pos x="202" y="271"/>
                </a:cxn>
                <a:cxn ang="0">
                  <a:pos x="185" y="301"/>
                </a:cxn>
                <a:cxn ang="0">
                  <a:pos x="234" y="320"/>
                </a:cxn>
                <a:cxn ang="0">
                  <a:pos x="273" y="341"/>
                </a:cxn>
                <a:cxn ang="0">
                  <a:pos x="281" y="386"/>
                </a:cxn>
                <a:cxn ang="0">
                  <a:pos x="236" y="378"/>
                </a:cxn>
                <a:cxn ang="0">
                  <a:pos x="251" y="414"/>
                </a:cxn>
                <a:cxn ang="0">
                  <a:pos x="243" y="434"/>
                </a:cxn>
                <a:cxn ang="0">
                  <a:pos x="217" y="429"/>
                </a:cxn>
                <a:cxn ang="0">
                  <a:pos x="213" y="444"/>
                </a:cxn>
                <a:cxn ang="0">
                  <a:pos x="230" y="507"/>
                </a:cxn>
                <a:cxn ang="0">
                  <a:pos x="200" y="496"/>
                </a:cxn>
                <a:cxn ang="0">
                  <a:pos x="183" y="526"/>
                </a:cxn>
                <a:cxn ang="0">
                  <a:pos x="155" y="481"/>
                </a:cxn>
                <a:cxn ang="0">
                  <a:pos x="144" y="509"/>
                </a:cxn>
                <a:cxn ang="0">
                  <a:pos x="118" y="462"/>
                </a:cxn>
                <a:cxn ang="0">
                  <a:pos x="97" y="414"/>
                </a:cxn>
                <a:cxn ang="0">
                  <a:pos x="82" y="395"/>
                </a:cxn>
                <a:cxn ang="0">
                  <a:pos x="123" y="367"/>
                </a:cxn>
                <a:cxn ang="0">
                  <a:pos x="181" y="378"/>
                </a:cxn>
                <a:cxn ang="0">
                  <a:pos x="221" y="369"/>
                </a:cxn>
                <a:cxn ang="0">
                  <a:pos x="191" y="361"/>
                </a:cxn>
                <a:cxn ang="0">
                  <a:pos x="159" y="348"/>
                </a:cxn>
                <a:cxn ang="0">
                  <a:pos x="95" y="356"/>
                </a:cxn>
                <a:cxn ang="0">
                  <a:pos x="78" y="350"/>
                </a:cxn>
                <a:cxn ang="0">
                  <a:pos x="54" y="307"/>
                </a:cxn>
                <a:cxn ang="0">
                  <a:pos x="73" y="301"/>
                </a:cxn>
                <a:cxn ang="0">
                  <a:pos x="41" y="299"/>
                </a:cxn>
                <a:cxn ang="0">
                  <a:pos x="13" y="241"/>
                </a:cxn>
              </a:cxnLst>
              <a:rect l="0" t="0" r="r" b="b"/>
              <a:pathLst>
                <a:path w="449" h="526">
                  <a:moveTo>
                    <a:pt x="0" y="219"/>
                  </a:moveTo>
                  <a:lnTo>
                    <a:pt x="11" y="219"/>
                  </a:lnTo>
                  <a:lnTo>
                    <a:pt x="18" y="204"/>
                  </a:lnTo>
                  <a:lnTo>
                    <a:pt x="18" y="178"/>
                  </a:lnTo>
                  <a:lnTo>
                    <a:pt x="41" y="174"/>
                  </a:lnTo>
                  <a:lnTo>
                    <a:pt x="43" y="155"/>
                  </a:lnTo>
                  <a:lnTo>
                    <a:pt x="54" y="146"/>
                  </a:lnTo>
                  <a:lnTo>
                    <a:pt x="63" y="123"/>
                  </a:lnTo>
                  <a:lnTo>
                    <a:pt x="97" y="125"/>
                  </a:lnTo>
                  <a:lnTo>
                    <a:pt x="123" y="118"/>
                  </a:lnTo>
                  <a:lnTo>
                    <a:pt x="140" y="95"/>
                  </a:lnTo>
                  <a:lnTo>
                    <a:pt x="181" y="88"/>
                  </a:lnTo>
                  <a:lnTo>
                    <a:pt x="193" y="75"/>
                  </a:lnTo>
                  <a:lnTo>
                    <a:pt x="236" y="71"/>
                  </a:lnTo>
                  <a:lnTo>
                    <a:pt x="264" y="58"/>
                  </a:lnTo>
                  <a:lnTo>
                    <a:pt x="296" y="45"/>
                  </a:lnTo>
                  <a:lnTo>
                    <a:pt x="322" y="43"/>
                  </a:lnTo>
                  <a:lnTo>
                    <a:pt x="339" y="43"/>
                  </a:lnTo>
                  <a:lnTo>
                    <a:pt x="356" y="43"/>
                  </a:lnTo>
                  <a:lnTo>
                    <a:pt x="378" y="47"/>
                  </a:lnTo>
                  <a:lnTo>
                    <a:pt x="382" y="45"/>
                  </a:lnTo>
                  <a:lnTo>
                    <a:pt x="408" y="47"/>
                  </a:lnTo>
                  <a:lnTo>
                    <a:pt x="404" y="28"/>
                  </a:lnTo>
                  <a:lnTo>
                    <a:pt x="397" y="11"/>
                  </a:lnTo>
                  <a:lnTo>
                    <a:pt x="410" y="2"/>
                  </a:lnTo>
                  <a:lnTo>
                    <a:pt x="432" y="0"/>
                  </a:lnTo>
                  <a:lnTo>
                    <a:pt x="449" y="28"/>
                  </a:lnTo>
                  <a:lnTo>
                    <a:pt x="449" y="47"/>
                  </a:lnTo>
                  <a:lnTo>
                    <a:pt x="432" y="62"/>
                  </a:lnTo>
                  <a:lnTo>
                    <a:pt x="427" y="90"/>
                  </a:lnTo>
                  <a:lnTo>
                    <a:pt x="421" y="110"/>
                  </a:lnTo>
                  <a:lnTo>
                    <a:pt x="414" y="110"/>
                  </a:lnTo>
                  <a:lnTo>
                    <a:pt x="412" y="101"/>
                  </a:lnTo>
                  <a:lnTo>
                    <a:pt x="389" y="103"/>
                  </a:lnTo>
                  <a:lnTo>
                    <a:pt x="378" y="93"/>
                  </a:lnTo>
                  <a:lnTo>
                    <a:pt x="363" y="93"/>
                  </a:lnTo>
                  <a:lnTo>
                    <a:pt x="352" y="78"/>
                  </a:lnTo>
                  <a:lnTo>
                    <a:pt x="341" y="73"/>
                  </a:lnTo>
                  <a:lnTo>
                    <a:pt x="341" y="84"/>
                  </a:lnTo>
                  <a:lnTo>
                    <a:pt x="341" y="93"/>
                  </a:lnTo>
                  <a:lnTo>
                    <a:pt x="333" y="110"/>
                  </a:lnTo>
                  <a:lnTo>
                    <a:pt x="320" y="110"/>
                  </a:lnTo>
                  <a:lnTo>
                    <a:pt x="314" y="101"/>
                  </a:lnTo>
                  <a:lnTo>
                    <a:pt x="301" y="103"/>
                  </a:lnTo>
                  <a:lnTo>
                    <a:pt x="290" y="123"/>
                  </a:lnTo>
                  <a:lnTo>
                    <a:pt x="262" y="123"/>
                  </a:lnTo>
                  <a:lnTo>
                    <a:pt x="264" y="144"/>
                  </a:lnTo>
                  <a:lnTo>
                    <a:pt x="279" y="150"/>
                  </a:lnTo>
                  <a:lnTo>
                    <a:pt x="290" y="163"/>
                  </a:lnTo>
                  <a:lnTo>
                    <a:pt x="281" y="172"/>
                  </a:lnTo>
                  <a:lnTo>
                    <a:pt x="273" y="165"/>
                  </a:lnTo>
                  <a:lnTo>
                    <a:pt x="262" y="157"/>
                  </a:lnTo>
                  <a:lnTo>
                    <a:pt x="253" y="155"/>
                  </a:lnTo>
                  <a:lnTo>
                    <a:pt x="258" y="165"/>
                  </a:lnTo>
                  <a:lnTo>
                    <a:pt x="269" y="172"/>
                  </a:lnTo>
                  <a:lnTo>
                    <a:pt x="269" y="185"/>
                  </a:lnTo>
                  <a:lnTo>
                    <a:pt x="262" y="185"/>
                  </a:lnTo>
                  <a:lnTo>
                    <a:pt x="256" y="172"/>
                  </a:lnTo>
                  <a:lnTo>
                    <a:pt x="236" y="165"/>
                  </a:lnTo>
                  <a:lnTo>
                    <a:pt x="232" y="168"/>
                  </a:lnTo>
                  <a:lnTo>
                    <a:pt x="253" y="180"/>
                  </a:lnTo>
                  <a:lnTo>
                    <a:pt x="253" y="189"/>
                  </a:lnTo>
                  <a:lnTo>
                    <a:pt x="243" y="193"/>
                  </a:lnTo>
                  <a:lnTo>
                    <a:pt x="232" y="189"/>
                  </a:lnTo>
                  <a:lnTo>
                    <a:pt x="217" y="176"/>
                  </a:lnTo>
                  <a:lnTo>
                    <a:pt x="215" y="165"/>
                  </a:lnTo>
                  <a:lnTo>
                    <a:pt x="206" y="157"/>
                  </a:lnTo>
                  <a:lnTo>
                    <a:pt x="196" y="150"/>
                  </a:lnTo>
                  <a:lnTo>
                    <a:pt x="198" y="133"/>
                  </a:lnTo>
                  <a:lnTo>
                    <a:pt x="189" y="133"/>
                  </a:lnTo>
                  <a:lnTo>
                    <a:pt x="185" y="144"/>
                  </a:lnTo>
                  <a:lnTo>
                    <a:pt x="187" y="183"/>
                  </a:lnTo>
                  <a:lnTo>
                    <a:pt x="213" y="234"/>
                  </a:lnTo>
                  <a:lnTo>
                    <a:pt x="223" y="251"/>
                  </a:lnTo>
                  <a:lnTo>
                    <a:pt x="228" y="271"/>
                  </a:lnTo>
                  <a:lnTo>
                    <a:pt x="219" y="275"/>
                  </a:lnTo>
                  <a:lnTo>
                    <a:pt x="213" y="268"/>
                  </a:lnTo>
                  <a:lnTo>
                    <a:pt x="213" y="258"/>
                  </a:lnTo>
                  <a:lnTo>
                    <a:pt x="206" y="253"/>
                  </a:lnTo>
                  <a:lnTo>
                    <a:pt x="202" y="260"/>
                  </a:lnTo>
                  <a:lnTo>
                    <a:pt x="202" y="271"/>
                  </a:lnTo>
                  <a:lnTo>
                    <a:pt x="211" y="286"/>
                  </a:lnTo>
                  <a:lnTo>
                    <a:pt x="206" y="294"/>
                  </a:lnTo>
                  <a:lnTo>
                    <a:pt x="185" y="301"/>
                  </a:lnTo>
                  <a:lnTo>
                    <a:pt x="204" y="309"/>
                  </a:lnTo>
                  <a:lnTo>
                    <a:pt x="223" y="322"/>
                  </a:lnTo>
                  <a:lnTo>
                    <a:pt x="234" y="320"/>
                  </a:lnTo>
                  <a:lnTo>
                    <a:pt x="245" y="326"/>
                  </a:lnTo>
                  <a:lnTo>
                    <a:pt x="253" y="329"/>
                  </a:lnTo>
                  <a:lnTo>
                    <a:pt x="273" y="341"/>
                  </a:lnTo>
                  <a:lnTo>
                    <a:pt x="290" y="359"/>
                  </a:lnTo>
                  <a:lnTo>
                    <a:pt x="292" y="376"/>
                  </a:lnTo>
                  <a:lnTo>
                    <a:pt x="281" y="386"/>
                  </a:lnTo>
                  <a:lnTo>
                    <a:pt x="262" y="380"/>
                  </a:lnTo>
                  <a:lnTo>
                    <a:pt x="251" y="380"/>
                  </a:lnTo>
                  <a:lnTo>
                    <a:pt x="236" y="378"/>
                  </a:lnTo>
                  <a:lnTo>
                    <a:pt x="230" y="393"/>
                  </a:lnTo>
                  <a:lnTo>
                    <a:pt x="234" y="410"/>
                  </a:lnTo>
                  <a:lnTo>
                    <a:pt x="251" y="414"/>
                  </a:lnTo>
                  <a:lnTo>
                    <a:pt x="258" y="421"/>
                  </a:lnTo>
                  <a:lnTo>
                    <a:pt x="253" y="429"/>
                  </a:lnTo>
                  <a:lnTo>
                    <a:pt x="243" y="434"/>
                  </a:lnTo>
                  <a:lnTo>
                    <a:pt x="238" y="444"/>
                  </a:lnTo>
                  <a:lnTo>
                    <a:pt x="223" y="440"/>
                  </a:lnTo>
                  <a:lnTo>
                    <a:pt x="217" y="429"/>
                  </a:lnTo>
                  <a:lnTo>
                    <a:pt x="204" y="423"/>
                  </a:lnTo>
                  <a:lnTo>
                    <a:pt x="198" y="434"/>
                  </a:lnTo>
                  <a:lnTo>
                    <a:pt x="213" y="444"/>
                  </a:lnTo>
                  <a:lnTo>
                    <a:pt x="215" y="464"/>
                  </a:lnTo>
                  <a:lnTo>
                    <a:pt x="223" y="481"/>
                  </a:lnTo>
                  <a:lnTo>
                    <a:pt x="230" y="507"/>
                  </a:lnTo>
                  <a:lnTo>
                    <a:pt x="226" y="517"/>
                  </a:lnTo>
                  <a:lnTo>
                    <a:pt x="213" y="511"/>
                  </a:lnTo>
                  <a:lnTo>
                    <a:pt x="200" y="496"/>
                  </a:lnTo>
                  <a:lnTo>
                    <a:pt x="187" y="498"/>
                  </a:lnTo>
                  <a:lnTo>
                    <a:pt x="187" y="522"/>
                  </a:lnTo>
                  <a:lnTo>
                    <a:pt x="183" y="526"/>
                  </a:lnTo>
                  <a:lnTo>
                    <a:pt x="174" y="517"/>
                  </a:lnTo>
                  <a:lnTo>
                    <a:pt x="172" y="498"/>
                  </a:lnTo>
                  <a:lnTo>
                    <a:pt x="155" y="481"/>
                  </a:lnTo>
                  <a:lnTo>
                    <a:pt x="142" y="483"/>
                  </a:lnTo>
                  <a:lnTo>
                    <a:pt x="144" y="498"/>
                  </a:lnTo>
                  <a:lnTo>
                    <a:pt x="144" y="509"/>
                  </a:lnTo>
                  <a:lnTo>
                    <a:pt x="133" y="502"/>
                  </a:lnTo>
                  <a:lnTo>
                    <a:pt x="114" y="483"/>
                  </a:lnTo>
                  <a:lnTo>
                    <a:pt x="118" y="462"/>
                  </a:lnTo>
                  <a:lnTo>
                    <a:pt x="116" y="440"/>
                  </a:lnTo>
                  <a:lnTo>
                    <a:pt x="105" y="421"/>
                  </a:lnTo>
                  <a:lnTo>
                    <a:pt x="97" y="414"/>
                  </a:lnTo>
                  <a:lnTo>
                    <a:pt x="97" y="406"/>
                  </a:lnTo>
                  <a:lnTo>
                    <a:pt x="93" y="406"/>
                  </a:lnTo>
                  <a:lnTo>
                    <a:pt x="82" y="395"/>
                  </a:lnTo>
                  <a:lnTo>
                    <a:pt x="93" y="382"/>
                  </a:lnTo>
                  <a:lnTo>
                    <a:pt x="110" y="378"/>
                  </a:lnTo>
                  <a:lnTo>
                    <a:pt x="123" y="367"/>
                  </a:lnTo>
                  <a:lnTo>
                    <a:pt x="136" y="363"/>
                  </a:lnTo>
                  <a:lnTo>
                    <a:pt x="161" y="371"/>
                  </a:lnTo>
                  <a:lnTo>
                    <a:pt x="181" y="378"/>
                  </a:lnTo>
                  <a:lnTo>
                    <a:pt x="206" y="386"/>
                  </a:lnTo>
                  <a:lnTo>
                    <a:pt x="221" y="380"/>
                  </a:lnTo>
                  <a:lnTo>
                    <a:pt x="221" y="369"/>
                  </a:lnTo>
                  <a:lnTo>
                    <a:pt x="208" y="369"/>
                  </a:lnTo>
                  <a:lnTo>
                    <a:pt x="200" y="359"/>
                  </a:lnTo>
                  <a:lnTo>
                    <a:pt x="191" y="361"/>
                  </a:lnTo>
                  <a:lnTo>
                    <a:pt x="185" y="361"/>
                  </a:lnTo>
                  <a:lnTo>
                    <a:pt x="181" y="348"/>
                  </a:lnTo>
                  <a:lnTo>
                    <a:pt x="159" y="348"/>
                  </a:lnTo>
                  <a:lnTo>
                    <a:pt x="133" y="350"/>
                  </a:lnTo>
                  <a:lnTo>
                    <a:pt x="123" y="356"/>
                  </a:lnTo>
                  <a:lnTo>
                    <a:pt x="95" y="356"/>
                  </a:lnTo>
                  <a:lnTo>
                    <a:pt x="82" y="365"/>
                  </a:lnTo>
                  <a:lnTo>
                    <a:pt x="73" y="361"/>
                  </a:lnTo>
                  <a:lnTo>
                    <a:pt x="78" y="350"/>
                  </a:lnTo>
                  <a:lnTo>
                    <a:pt x="58" y="331"/>
                  </a:lnTo>
                  <a:lnTo>
                    <a:pt x="50" y="318"/>
                  </a:lnTo>
                  <a:lnTo>
                    <a:pt x="54" y="307"/>
                  </a:lnTo>
                  <a:lnTo>
                    <a:pt x="80" y="314"/>
                  </a:lnTo>
                  <a:lnTo>
                    <a:pt x="82" y="307"/>
                  </a:lnTo>
                  <a:lnTo>
                    <a:pt x="73" y="301"/>
                  </a:lnTo>
                  <a:lnTo>
                    <a:pt x="58" y="296"/>
                  </a:lnTo>
                  <a:lnTo>
                    <a:pt x="52" y="301"/>
                  </a:lnTo>
                  <a:lnTo>
                    <a:pt x="41" y="299"/>
                  </a:lnTo>
                  <a:lnTo>
                    <a:pt x="39" y="286"/>
                  </a:lnTo>
                  <a:lnTo>
                    <a:pt x="18" y="264"/>
                  </a:lnTo>
                  <a:lnTo>
                    <a:pt x="13" y="241"/>
                  </a:lnTo>
                  <a:lnTo>
                    <a:pt x="9" y="226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8" name="Freeform 53"/>
            <p:cNvSpPr>
              <a:spLocks/>
            </p:cNvSpPr>
            <p:nvPr/>
          </p:nvSpPr>
          <p:spPr bwMode="auto">
            <a:xfrm>
              <a:off x="4110000" y="4710768"/>
              <a:ext cx="184150" cy="422275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07" y="155"/>
                </a:cxn>
                <a:cxn ang="0">
                  <a:pos x="92" y="155"/>
                </a:cxn>
                <a:cxn ang="0">
                  <a:pos x="77" y="150"/>
                </a:cxn>
                <a:cxn ang="0">
                  <a:pos x="83" y="131"/>
                </a:cxn>
                <a:cxn ang="0">
                  <a:pos x="71" y="118"/>
                </a:cxn>
                <a:cxn ang="0">
                  <a:pos x="75" y="94"/>
                </a:cxn>
                <a:cxn ang="0">
                  <a:pos x="86" y="73"/>
                </a:cxn>
                <a:cxn ang="0">
                  <a:pos x="86" y="67"/>
                </a:cxn>
                <a:cxn ang="0">
                  <a:pos x="71" y="58"/>
                </a:cxn>
                <a:cxn ang="0">
                  <a:pos x="79" y="49"/>
                </a:cxn>
                <a:cxn ang="0">
                  <a:pos x="73" y="34"/>
                </a:cxn>
                <a:cxn ang="0">
                  <a:pos x="62" y="32"/>
                </a:cxn>
                <a:cxn ang="0">
                  <a:pos x="56" y="22"/>
                </a:cxn>
                <a:cxn ang="0">
                  <a:pos x="36" y="2"/>
                </a:cxn>
                <a:cxn ang="0">
                  <a:pos x="23" y="4"/>
                </a:cxn>
                <a:cxn ang="0">
                  <a:pos x="17" y="0"/>
                </a:cxn>
                <a:cxn ang="0">
                  <a:pos x="6" y="17"/>
                </a:cxn>
                <a:cxn ang="0">
                  <a:pos x="0" y="34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17" y="77"/>
                </a:cxn>
                <a:cxn ang="0">
                  <a:pos x="17" y="94"/>
                </a:cxn>
                <a:cxn ang="0">
                  <a:pos x="10" y="101"/>
                </a:cxn>
                <a:cxn ang="0">
                  <a:pos x="8" y="120"/>
                </a:cxn>
                <a:cxn ang="0">
                  <a:pos x="10" y="144"/>
                </a:cxn>
                <a:cxn ang="0">
                  <a:pos x="17" y="152"/>
                </a:cxn>
                <a:cxn ang="0">
                  <a:pos x="13" y="161"/>
                </a:cxn>
                <a:cxn ang="0">
                  <a:pos x="2" y="163"/>
                </a:cxn>
                <a:cxn ang="0">
                  <a:pos x="2" y="204"/>
                </a:cxn>
                <a:cxn ang="0">
                  <a:pos x="10" y="215"/>
                </a:cxn>
                <a:cxn ang="0">
                  <a:pos x="36" y="245"/>
                </a:cxn>
                <a:cxn ang="0">
                  <a:pos x="47" y="262"/>
                </a:cxn>
                <a:cxn ang="0">
                  <a:pos x="53" y="266"/>
                </a:cxn>
                <a:cxn ang="0">
                  <a:pos x="64" y="266"/>
                </a:cxn>
                <a:cxn ang="0">
                  <a:pos x="71" y="251"/>
                </a:cxn>
                <a:cxn ang="0">
                  <a:pos x="71" y="225"/>
                </a:cxn>
                <a:cxn ang="0">
                  <a:pos x="94" y="221"/>
                </a:cxn>
                <a:cxn ang="0">
                  <a:pos x="96" y="202"/>
                </a:cxn>
                <a:cxn ang="0">
                  <a:pos x="107" y="193"/>
                </a:cxn>
                <a:cxn ang="0">
                  <a:pos x="116" y="170"/>
                </a:cxn>
              </a:cxnLst>
              <a:rect l="0" t="0" r="r" b="b"/>
              <a:pathLst>
                <a:path w="116" h="266">
                  <a:moveTo>
                    <a:pt x="116" y="170"/>
                  </a:moveTo>
                  <a:lnTo>
                    <a:pt x="107" y="155"/>
                  </a:lnTo>
                  <a:lnTo>
                    <a:pt x="92" y="155"/>
                  </a:lnTo>
                  <a:lnTo>
                    <a:pt x="77" y="150"/>
                  </a:lnTo>
                  <a:lnTo>
                    <a:pt x="83" y="131"/>
                  </a:lnTo>
                  <a:lnTo>
                    <a:pt x="71" y="118"/>
                  </a:lnTo>
                  <a:lnTo>
                    <a:pt x="75" y="94"/>
                  </a:lnTo>
                  <a:lnTo>
                    <a:pt x="86" y="73"/>
                  </a:lnTo>
                  <a:lnTo>
                    <a:pt x="86" y="67"/>
                  </a:lnTo>
                  <a:lnTo>
                    <a:pt x="71" y="58"/>
                  </a:lnTo>
                  <a:lnTo>
                    <a:pt x="79" y="49"/>
                  </a:lnTo>
                  <a:lnTo>
                    <a:pt x="73" y="34"/>
                  </a:lnTo>
                  <a:lnTo>
                    <a:pt x="62" y="32"/>
                  </a:lnTo>
                  <a:lnTo>
                    <a:pt x="56" y="22"/>
                  </a:lnTo>
                  <a:lnTo>
                    <a:pt x="36" y="2"/>
                  </a:lnTo>
                  <a:lnTo>
                    <a:pt x="23" y="4"/>
                  </a:lnTo>
                  <a:lnTo>
                    <a:pt x="17" y="0"/>
                  </a:lnTo>
                  <a:lnTo>
                    <a:pt x="6" y="17"/>
                  </a:lnTo>
                  <a:lnTo>
                    <a:pt x="0" y="34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17" y="77"/>
                  </a:lnTo>
                  <a:lnTo>
                    <a:pt x="17" y="94"/>
                  </a:lnTo>
                  <a:lnTo>
                    <a:pt x="10" y="101"/>
                  </a:lnTo>
                  <a:lnTo>
                    <a:pt x="8" y="120"/>
                  </a:lnTo>
                  <a:lnTo>
                    <a:pt x="10" y="144"/>
                  </a:lnTo>
                  <a:lnTo>
                    <a:pt x="17" y="152"/>
                  </a:lnTo>
                  <a:lnTo>
                    <a:pt x="13" y="161"/>
                  </a:lnTo>
                  <a:lnTo>
                    <a:pt x="2" y="163"/>
                  </a:lnTo>
                  <a:lnTo>
                    <a:pt x="2" y="204"/>
                  </a:lnTo>
                  <a:lnTo>
                    <a:pt x="10" y="215"/>
                  </a:lnTo>
                  <a:lnTo>
                    <a:pt x="36" y="245"/>
                  </a:lnTo>
                  <a:lnTo>
                    <a:pt x="47" y="262"/>
                  </a:lnTo>
                  <a:lnTo>
                    <a:pt x="53" y="266"/>
                  </a:lnTo>
                  <a:lnTo>
                    <a:pt x="64" y="266"/>
                  </a:lnTo>
                  <a:lnTo>
                    <a:pt x="71" y="251"/>
                  </a:lnTo>
                  <a:lnTo>
                    <a:pt x="71" y="225"/>
                  </a:lnTo>
                  <a:lnTo>
                    <a:pt x="94" y="221"/>
                  </a:lnTo>
                  <a:lnTo>
                    <a:pt x="96" y="202"/>
                  </a:lnTo>
                  <a:lnTo>
                    <a:pt x="107" y="193"/>
                  </a:lnTo>
                  <a:lnTo>
                    <a:pt x="116" y="17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9" name="Freeform 54"/>
            <p:cNvSpPr>
              <a:spLocks/>
            </p:cNvSpPr>
            <p:nvPr/>
          </p:nvSpPr>
          <p:spPr bwMode="auto">
            <a:xfrm>
              <a:off x="4110000" y="4710768"/>
              <a:ext cx="184150" cy="422275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07" y="155"/>
                </a:cxn>
                <a:cxn ang="0">
                  <a:pos x="92" y="155"/>
                </a:cxn>
                <a:cxn ang="0">
                  <a:pos x="77" y="150"/>
                </a:cxn>
                <a:cxn ang="0">
                  <a:pos x="83" y="131"/>
                </a:cxn>
                <a:cxn ang="0">
                  <a:pos x="71" y="118"/>
                </a:cxn>
                <a:cxn ang="0">
                  <a:pos x="75" y="94"/>
                </a:cxn>
                <a:cxn ang="0">
                  <a:pos x="86" y="73"/>
                </a:cxn>
                <a:cxn ang="0">
                  <a:pos x="86" y="67"/>
                </a:cxn>
                <a:cxn ang="0">
                  <a:pos x="71" y="58"/>
                </a:cxn>
                <a:cxn ang="0">
                  <a:pos x="79" y="49"/>
                </a:cxn>
                <a:cxn ang="0">
                  <a:pos x="73" y="34"/>
                </a:cxn>
                <a:cxn ang="0">
                  <a:pos x="62" y="32"/>
                </a:cxn>
                <a:cxn ang="0">
                  <a:pos x="56" y="22"/>
                </a:cxn>
                <a:cxn ang="0">
                  <a:pos x="36" y="2"/>
                </a:cxn>
                <a:cxn ang="0">
                  <a:pos x="23" y="4"/>
                </a:cxn>
                <a:cxn ang="0">
                  <a:pos x="17" y="0"/>
                </a:cxn>
                <a:cxn ang="0">
                  <a:pos x="6" y="17"/>
                </a:cxn>
                <a:cxn ang="0">
                  <a:pos x="0" y="34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17" y="77"/>
                </a:cxn>
                <a:cxn ang="0">
                  <a:pos x="17" y="94"/>
                </a:cxn>
                <a:cxn ang="0">
                  <a:pos x="10" y="101"/>
                </a:cxn>
                <a:cxn ang="0">
                  <a:pos x="8" y="120"/>
                </a:cxn>
                <a:cxn ang="0">
                  <a:pos x="10" y="144"/>
                </a:cxn>
                <a:cxn ang="0">
                  <a:pos x="17" y="152"/>
                </a:cxn>
                <a:cxn ang="0">
                  <a:pos x="13" y="161"/>
                </a:cxn>
                <a:cxn ang="0">
                  <a:pos x="2" y="163"/>
                </a:cxn>
                <a:cxn ang="0">
                  <a:pos x="2" y="204"/>
                </a:cxn>
                <a:cxn ang="0">
                  <a:pos x="10" y="215"/>
                </a:cxn>
                <a:cxn ang="0">
                  <a:pos x="36" y="245"/>
                </a:cxn>
                <a:cxn ang="0">
                  <a:pos x="47" y="262"/>
                </a:cxn>
                <a:cxn ang="0">
                  <a:pos x="53" y="266"/>
                </a:cxn>
                <a:cxn ang="0">
                  <a:pos x="64" y="266"/>
                </a:cxn>
                <a:cxn ang="0">
                  <a:pos x="71" y="251"/>
                </a:cxn>
                <a:cxn ang="0">
                  <a:pos x="71" y="225"/>
                </a:cxn>
                <a:cxn ang="0">
                  <a:pos x="94" y="221"/>
                </a:cxn>
                <a:cxn ang="0">
                  <a:pos x="96" y="202"/>
                </a:cxn>
                <a:cxn ang="0">
                  <a:pos x="107" y="193"/>
                </a:cxn>
                <a:cxn ang="0">
                  <a:pos x="116" y="170"/>
                </a:cxn>
              </a:cxnLst>
              <a:rect l="0" t="0" r="r" b="b"/>
              <a:pathLst>
                <a:path w="116" h="266">
                  <a:moveTo>
                    <a:pt x="116" y="170"/>
                  </a:moveTo>
                  <a:lnTo>
                    <a:pt x="107" y="155"/>
                  </a:lnTo>
                  <a:lnTo>
                    <a:pt x="92" y="155"/>
                  </a:lnTo>
                  <a:lnTo>
                    <a:pt x="77" y="150"/>
                  </a:lnTo>
                  <a:lnTo>
                    <a:pt x="83" y="131"/>
                  </a:lnTo>
                  <a:lnTo>
                    <a:pt x="71" y="118"/>
                  </a:lnTo>
                  <a:lnTo>
                    <a:pt x="75" y="94"/>
                  </a:lnTo>
                  <a:lnTo>
                    <a:pt x="86" y="73"/>
                  </a:lnTo>
                  <a:lnTo>
                    <a:pt x="86" y="67"/>
                  </a:lnTo>
                  <a:lnTo>
                    <a:pt x="71" y="58"/>
                  </a:lnTo>
                  <a:lnTo>
                    <a:pt x="79" y="49"/>
                  </a:lnTo>
                  <a:lnTo>
                    <a:pt x="73" y="34"/>
                  </a:lnTo>
                  <a:lnTo>
                    <a:pt x="62" y="32"/>
                  </a:lnTo>
                  <a:lnTo>
                    <a:pt x="56" y="22"/>
                  </a:lnTo>
                  <a:lnTo>
                    <a:pt x="36" y="2"/>
                  </a:lnTo>
                  <a:lnTo>
                    <a:pt x="23" y="4"/>
                  </a:lnTo>
                  <a:lnTo>
                    <a:pt x="17" y="0"/>
                  </a:lnTo>
                  <a:lnTo>
                    <a:pt x="6" y="17"/>
                  </a:lnTo>
                  <a:lnTo>
                    <a:pt x="0" y="34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17" y="77"/>
                  </a:lnTo>
                  <a:lnTo>
                    <a:pt x="17" y="94"/>
                  </a:lnTo>
                  <a:lnTo>
                    <a:pt x="10" y="101"/>
                  </a:lnTo>
                  <a:lnTo>
                    <a:pt x="8" y="120"/>
                  </a:lnTo>
                  <a:lnTo>
                    <a:pt x="10" y="144"/>
                  </a:lnTo>
                  <a:lnTo>
                    <a:pt x="17" y="152"/>
                  </a:lnTo>
                  <a:lnTo>
                    <a:pt x="13" y="161"/>
                  </a:lnTo>
                  <a:lnTo>
                    <a:pt x="2" y="163"/>
                  </a:lnTo>
                  <a:lnTo>
                    <a:pt x="2" y="204"/>
                  </a:lnTo>
                  <a:lnTo>
                    <a:pt x="10" y="215"/>
                  </a:lnTo>
                  <a:lnTo>
                    <a:pt x="36" y="245"/>
                  </a:lnTo>
                  <a:lnTo>
                    <a:pt x="47" y="262"/>
                  </a:lnTo>
                  <a:lnTo>
                    <a:pt x="53" y="266"/>
                  </a:lnTo>
                  <a:lnTo>
                    <a:pt x="64" y="266"/>
                  </a:lnTo>
                  <a:lnTo>
                    <a:pt x="71" y="251"/>
                  </a:lnTo>
                  <a:lnTo>
                    <a:pt x="71" y="225"/>
                  </a:lnTo>
                  <a:lnTo>
                    <a:pt x="94" y="221"/>
                  </a:lnTo>
                  <a:lnTo>
                    <a:pt x="96" y="202"/>
                  </a:lnTo>
                  <a:lnTo>
                    <a:pt x="107" y="193"/>
                  </a:lnTo>
                  <a:lnTo>
                    <a:pt x="116" y="17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0" name="Freeform 55"/>
            <p:cNvSpPr>
              <a:spLocks/>
            </p:cNvSpPr>
            <p:nvPr/>
          </p:nvSpPr>
          <p:spPr bwMode="auto">
            <a:xfrm>
              <a:off x="3441663" y="3447118"/>
              <a:ext cx="623888" cy="36512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13"/>
                </a:cxn>
                <a:cxn ang="0">
                  <a:pos x="174" y="17"/>
                </a:cxn>
                <a:cxn ang="0">
                  <a:pos x="174" y="4"/>
                </a:cxn>
                <a:cxn ang="0">
                  <a:pos x="189" y="9"/>
                </a:cxn>
                <a:cxn ang="0">
                  <a:pos x="193" y="22"/>
                </a:cxn>
                <a:cxn ang="0">
                  <a:pos x="215" y="26"/>
                </a:cxn>
                <a:cxn ang="0">
                  <a:pos x="228" y="39"/>
                </a:cxn>
                <a:cxn ang="0">
                  <a:pos x="243" y="37"/>
                </a:cxn>
                <a:cxn ang="0">
                  <a:pos x="247" y="45"/>
                </a:cxn>
                <a:cxn ang="0">
                  <a:pos x="243" y="56"/>
                </a:cxn>
                <a:cxn ang="0">
                  <a:pos x="253" y="67"/>
                </a:cxn>
                <a:cxn ang="0">
                  <a:pos x="262" y="84"/>
                </a:cxn>
                <a:cxn ang="0">
                  <a:pos x="275" y="92"/>
                </a:cxn>
                <a:cxn ang="0">
                  <a:pos x="294" y="88"/>
                </a:cxn>
                <a:cxn ang="0">
                  <a:pos x="294" y="69"/>
                </a:cxn>
                <a:cxn ang="0">
                  <a:pos x="309" y="71"/>
                </a:cxn>
                <a:cxn ang="0">
                  <a:pos x="329" y="77"/>
                </a:cxn>
                <a:cxn ang="0">
                  <a:pos x="324" y="90"/>
                </a:cxn>
                <a:cxn ang="0">
                  <a:pos x="331" y="101"/>
                </a:cxn>
                <a:cxn ang="0">
                  <a:pos x="348" y="99"/>
                </a:cxn>
                <a:cxn ang="0">
                  <a:pos x="367" y="118"/>
                </a:cxn>
                <a:cxn ang="0">
                  <a:pos x="380" y="120"/>
                </a:cxn>
                <a:cxn ang="0">
                  <a:pos x="378" y="137"/>
                </a:cxn>
                <a:cxn ang="0">
                  <a:pos x="391" y="146"/>
                </a:cxn>
                <a:cxn ang="0">
                  <a:pos x="393" y="157"/>
                </a:cxn>
                <a:cxn ang="0">
                  <a:pos x="369" y="161"/>
                </a:cxn>
                <a:cxn ang="0">
                  <a:pos x="363" y="167"/>
                </a:cxn>
                <a:cxn ang="0">
                  <a:pos x="346" y="202"/>
                </a:cxn>
                <a:cxn ang="0">
                  <a:pos x="333" y="215"/>
                </a:cxn>
                <a:cxn ang="0">
                  <a:pos x="281" y="219"/>
                </a:cxn>
                <a:cxn ang="0">
                  <a:pos x="271" y="230"/>
                </a:cxn>
                <a:cxn ang="0">
                  <a:pos x="262" y="221"/>
                </a:cxn>
                <a:cxn ang="0">
                  <a:pos x="226" y="217"/>
                </a:cxn>
                <a:cxn ang="0">
                  <a:pos x="206" y="210"/>
                </a:cxn>
                <a:cxn ang="0">
                  <a:pos x="183" y="193"/>
                </a:cxn>
                <a:cxn ang="0">
                  <a:pos x="170" y="193"/>
                </a:cxn>
                <a:cxn ang="0">
                  <a:pos x="150" y="223"/>
                </a:cxn>
                <a:cxn ang="0">
                  <a:pos x="103" y="225"/>
                </a:cxn>
                <a:cxn ang="0">
                  <a:pos x="90" y="215"/>
                </a:cxn>
                <a:cxn ang="0">
                  <a:pos x="86" y="206"/>
                </a:cxn>
                <a:cxn ang="0">
                  <a:pos x="65" y="189"/>
                </a:cxn>
                <a:cxn ang="0">
                  <a:pos x="58" y="161"/>
                </a:cxn>
                <a:cxn ang="0">
                  <a:pos x="24" y="131"/>
                </a:cxn>
                <a:cxn ang="0">
                  <a:pos x="24" y="125"/>
                </a:cxn>
                <a:cxn ang="0">
                  <a:pos x="24" y="97"/>
                </a:cxn>
                <a:cxn ang="0">
                  <a:pos x="11" y="84"/>
                </a:cxn>
                <a:cxn ang="0">
                  <a:pos x="0" y="67"/>
                </a:cxn>
                <a:cxn ang="0">
                  <a:pos x="5" y="58"/>
                </a:cxn>
                <a:cxn ang="0">
                  <a:pos x="17" y="60"/>
                </a:cxn>
                <a:cxn ang="0">
                  <a:pos x="28" y="54"/>
                </a:cxn>
                <a:cxn ang="0">
                  <a:pos x="37" y="45"/>
                </a:cxn>
                <a:cxn ang="0">
                  <a:pos x="58" y="43"/>
                </a:cxn>
                <a:cxn ang="0">
                  <a:pos x="69" y="30"/>
                </a:cxn>
                <a:cxn ang="0">
                  <a:pos x="86" y="30"/>
                </a:cxn>
                <a:cxn ang="0">
                  <a:pos x="95" y="19"/>
                </a:cxn>
                <a:cxn ang="0">
                  <a:pos x="123" y="19"/>
                </a:cxn>
                <a:cxn ang="0">
                  <a:pos x="133" y="13"/>
                </a:cxn>
                <a:cxn ang="0">
                  <a:pos x="135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393" h="230">
                  <a:moveTo>
                    <a:pt x="163" y="2"/>
                  </a:moveTo>
                  <a:lnTo>
                    <a:pt x="163" y="13"/>
                  </a:lnTo>
                  <a:lnTo>
                    <a:pt x="174" y="17"/>
                  </a:lnTo>
                  <a:lnTo>
                    <a:pt x="174" y="4"/>
                  </a:lnTo>
                  <a:lnTo>
                    <a:pt x="189" y="9"/>
                  </a:lnTo>
                  <a:lnTo>
                    <a:pt x="193" y="22"/>
                  </a:lnTo>
                  <a:lnTo>
                    <a:pt x="215" y="26"/>
                  </a:lnTo>
                  <a:lnTo>
                    <a:pt x="228" y="39"/>
                  </a:lnTo>
                  <a:lnTo>
                    <a:pt x="243" y="37"/>
                  </a:lnTo>
                  <a:lnTo>
                    <a:pt x="247" y="45"/>
                  </a:lnTo>
                  <a:lnTo>
                    <a:pt x="243" y="56"/>
                  </a:lnTo>
                  <a:lnTo>
                    <a:pt x="253" y="67"/>
                  </a:lnTo>
                  <a:lnTo>
                    <a:pt x="262" y="84"/>
                  </a:lnTo>
                  <a:lnTo>
                    <a:pt x="275" y="92"/>
                  </a:lnTo>
                  <a:lnTo>
                    <a:pt x="294" y="88"/>
                  </a:lnTo>
                  <a:lnTo>
                    <a:pt x="294" y="69"/>
                  </a:lnTo>
                  <a:lnTo>
                    <a:pt x="309" y="71"/>
                  </a:lnTo>
                  <a:lnTo>
                    <a:pt x="329" y="77"/>
                  </a:lnTo>
                  <a:lnTo>
                    <a:pt x="324" y="90"/>
                  </a:lnTo>
                  <a:lnTo>
                    <a:pt x="331" y="101"/>
                  </a:lnTo>
                  <a:lnTo>
                    <a:pt x="348" y="99"/>
                  </a:lnTo>
                  <a:lnTo>
                    <a:pt x="367" y="118"/>
                  </a:lnTo>
                  <a:lnTo>
                    <a:pt x="380" y="120"/>
                  </a:lnTo>
                  <a:lnTo>
                    <a:pt x="378" y="137"/>
                  </a:lnTo>
                  <a:lnTo>
                    <a:pt x="391" y="146"/>
                  </a:lnTo>
                  <a:lnTo>
                    <a:pt x="393" y="157"/>
                  </a:lnTo>
                  <a:lnTo>
                    <a:pt x="369" y="161"/>
                  </a:lnTo>
                  <a:lnTo>
                    <a:pt x="363" y="167"/>
                  </a:lnTo>
                  <a:lnTo>
                    <a:pt x="346" y="202"/>
                  </a:lnTo>
                  <a:lnTo>
                    <a:pt x="333" y="215"/>
                  </a:lnTo>
                  <a:lnTo>
                    <a:pt x="281" y="219"/>
                  </a:lnTo>
                  <a:lnTo>
                    <a:pt x="271" y="230"/>
                  </a:lnTo>
                  <a:lnTo>
                    <a:pt x="262" y="221"/>
                  </a:lnTo>
                  <a:lnTo>
                    <a:pt x="226" y="217"/>
                  </a:lnTo>
                  <a:lnTo>
                    <a:pt x="206" y="210"/>
                  </a:lnTo>
                  <a:lnTo>
                    <a:pt x="183" y="193"/>
                  </a:lnTo>
                  <a:lnTo>
                    <a:pt x="170" y="193"/>
                  </a:lnTo>
                  <a:lnTo>
                    <a:pt x="150" y="223"/>
                  </a:lnTo>
                  <a:lnTo>
                    <a:pt x="103" y="225"/>
                  </a:lnTo>
                  <a:lnTo>
                    <a:pt x="90" y="215"/>
                  </a:lnTo>
                  <a:lnTo>
                    <a:pt x="86" y="206"/>
                  </a:lnTo>
                  <a:lnTo>
                    <a:pt x="65" y="189"/>
                  </a:lnTo>
                  <a:lnTo>
                    <a:pt x="58" y="161"/>
                  </a:lnTo>
                  <a:lnTo>
                    <a:pt x="24" y="131"/>
                  </a:lnTo>
                  <a:lnTo>
                    <a:pt x="24" y="125"/>
                  </a:lnTo>
                  <a:lnTo>
                    <a:pt x="24" y="97"/>
                  </a:lnTo>
                  <a:lnTo>
                    <a:pt x="11" y="84"/>
                  </a:lnTo>
                  <a:lnTo>
                    <a:pt x="0" y="67"/>
                  </a:lnTo>
                  <a:lnTo>
                    <a:pt x="5" y="58"/>
                  </a:lnTo>
                  <a:lnTo>
                    <a:pt x="17" y="60"/>
                  </a:lnTo>
                  <a:lnTo>
                    <a:pt x="28" y="54"/>
                  </a:lnTo>
                  <a:lnTo>
                    <a:pt x="37" y="45"/>
                  </a:lnTo>
                  <a:lnTo>
                    <a:pt x="58" y="43"/>
                  </a:lnTo>
                  <a:lnTo>
                    <a:pt x="69" y="30"/>
                  </a:lnTo>
                  <a:lnTo>
                    <a:pt x="86" y="30"/>
                  </a:lnTo>
                  <a:lnTo>
                    <a:pt x="95" y="19"/>
                  </a:lnTo>
                  <a:lnTo>
                    <a:pt x="123" y="19"/>
                  </a:lnTo>
                  <a:lnTo>
                    <a:pt x="133" y="13"/>
                  </a:lnTo>
                  <a:lnTo>
                    <a:pt x="135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1" name="Freeform 56"/>
            <p:cNvSpPr>
              <a:spLocks/>
            </p:cNvSpPr>
            <p:nvPr/>
          </p:nvSpPr>
          <p:spPr bwMode="auto">
            <a:xfrm>
              <a:off x="3441663" y="3447118"/>
              <a:ext cx="623888" cy="36512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13"/>
                </a:cxn>
                <a:cxn ang="0">
                  <a:pos x="174" y="17"/>
                </a:cxn>
                <a:cxn ang="0">
                  <a:pos x="174" y="4"/>
                </a:cxn>
                <a:cxn ang="0">
                  <a:pos x="189" y="9"/>
                </a:cxn>
                <a:cxn ang="0">
                  <a:pos x="193" y="22"/>
                </a:cxn>
                <a:cxn ang="0">
                  <a:pos x="215" y="26"/>
                </a:cxn>
                <a:cxn ang="0">
                  <a:pos x="228" y="39"/>
                </a:cxn>
                <a:cxn ang="0">
                  <a:pos x="243" y="37"/>
                </a:cxn>
                <a:cxn ang="0">
                  <a:pos x="247" y="45"/>
                </a:cxn>
                <a:cxn ang="0">
                  <a:pos x="243" y="56"/>
                </a:cxn>
                <a:cxn ang="0">
                  <a:pos x="253" y="67"/>
                </a:cxn>
                <a:cxn ang="0">
                  <a:pos x="262" y="84"/>
                </a:cxn>
                <a:cxn ang="0">
                  <a:pos x="275" y="92"/>
                </a:cxn>
                <a:cxn ang="0">
                  <a:pos x="294" y="88"/>
                </a:cxn>
                <a:cxn ang="0">
                  <a:pos x="294" y="69"/>
                </a:cxn>
                <a:cxn ang="0">
                  <a:pos x="309" y="71"/>
                </a:cxn>
                <a:cxn ang="0">
                  <a:pos x="329" y="77"/>
                </a:cxn>
                <a:cxn ang="0">
                  <a:pos x="324" y="90"/>
                </a:cxn>
                <a:cxn ang="0">
                  <a:pos x="331" y="101"/>
                </a:cxn>
                <a:cxn ang="0">
                  <a:pos x="348" y="99"/>
                </a:cxn>
                <a:cxn ang="0">
                  <a:pos x="367" y="118"/>
                </a:cxn>
                <a:cxn ang="0">
                  <a:pos x="380" y="120"/>
                </a:cxn>
                <a:cxn ang="0">
                  <a:pos x="378" y="137"/>
                </a:cxn>
                <a:cxn ang="0">
                  <a:pos x="391" y="146"/>
                </a:cxn>
                <a:cxn ang="0">
                  <a:pos x="393" y="157"/>
                </a:cxn>
                <a:cxn ang="0">
                  <a:pos x="369" y="161"/>
                </a:cxn>
                <a:cxn ang="0">
                  <a:pos x="363" y="167"/>
                </a:cxn>
                <a:cxn ang="0">
                  <a:pos x="346" y="202"/>
                </a:cxn>
                <a:cxn ang="0">
                  <a:pos x="333" y="215"/>
                </a:cxn>
                <a:cxn ang="0">
                  <a:pos x="281" y="219"/>
                </a:cxn>
                <a:cxn ang="0">
                  <a:pos x="271" y="230"/>
                </a:cxn>
                <a:cxn ang="0">
                  <a:pos x="262" y="221"/>
                </a:cxn>
                <a:cxn ang="0">
                  <a:pos x="226" y="217"/>
                </a:cxn>
                <a:cxn ang="0">
                  <a:pos x="206" y="210"/>
                </a:cxn>
                <a:cxn ang="0">
                  <a:pos x="183" y="193"/>
                </a:cxn>
                <a:cxn ang="0">
                  <a:pos x="170" y="193"/>
                </a:cxn>
                <a:cxn ang="0">
                  <a:pos x="150" y="223"/>
                </a:cxn>
                <a:cxn ang="0">
                  <a:pos x="103" y="225"/>
                </a:cxn>
                <a:cxn ang="0">
                  <a:pos x="90" y="215"/>
                </a:cxn>
                <a:cxn ang="0">
                  <a:pos x="86" y="206"/>
                </a:cxn>
                <a:cxn ang="0">
                  <a:pos x="65" y="189"/>
                </a:cxn>
                <a:cxn ang="0">
                  <a:pos x="58" y="161"/>
                </a:cxn>
                <a:cxn ang="0">
                  <a:pos x="24" y="131"/>
                </a:cxn>
                <a:cxn ang="0">
                  <a:pos x="24" y="125"/>
                </a:cxn>
                <a:cxn ang="0">
                  <a:pos x="24" y="97"/>
                </a:cxn>
                <a:cxn ang="0">
                  <a:pos x="11" y="84"/>
                </a:cxn>
                <a:cxn ang="0">
                  <a:pos x="0" y="67"/>
                </a:cxn>
                <a:cxn ang="0">
                  <a:pos x="5" y="58"/>
                </a:cxn>
                <a:cxn ang="0">
                  <a:pos x="17" y="60"/>
                </a:cxn>
                <a:cxn ang="0">
                  <a:pos x="28" y="54"/>
                </a:cxn>
                <a:cxn ang="0">
                  <a:pos x="37" y="45"/>
                </a:cxn>
                <a:cxn ang="0">
                  <a:pos x="58" y="43"/>
                </a:cxn>
                <a:cxn ang="0">
                  <a:pos x="69" y="30"/>
                </a:cxn>
                <a:cxn ang="0">
                  <a:pos x="86" y="30"/>
                </a:cxn>
                <a:cxn ang="0">
                  <a:pos x="95" y="19"/>
                </a:cxn>
                <a:cxn ang="0">
                  <a:pos x="123" y="19"/>
                </a:cxn>
                <a:cxn ang="0">
                  <a:pos x="133" y="13"/>
                </a:cxn>
                <a:cxn ang="0">
                  <a:pos x="135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393" h="230">
                  <a:moveTo>
                    <a:pt x="163" y="2"/>
                  </a:moveTo>
                  <a:lnTo>
                    <a:pt x="163" y="13"/>
                  </a:lnTo>
                  <a:lnTo>
                    <a:pt x="174" y="17"/>
                  </a:lnTo>
                  <a:lnTo>
                    <a:pt x="174" y="4"/>
                  </a:lnTo>
                  <a:lnTo>
                    <a:pt x="189" y="9"/>
                  </a:lnTo>
                  <a:lnTo>
                    <a:pt x="193" y="22"/>
                  </a:lnTo>
                  <a:lnTo>
                    <a:pt x="215" y="26"/>
                  </a:lnTo>
                  <a:lnTo>
                    <a:pt x="228" y="39"/>
                  </a:lnTo>
                  <a:lnTo>
                    <a:pt x="243" y="37"/>
                  </a:lnTo>
                  <a:lnTo>
                    <a:pt x="247" y="45"/>
                  </a:lnTo>
                  <a:lnTo>
                    <a:pt x="243" y="56"/>
                  </a:lnTo>
                  <a:lnTo>
                    <a:pt x="253" y="67"/>
                  </a:lnTo>
                  <a:lnTo>
                    <a:pt x="262" y="84"/>
                  </a:lnTo>
                  <a:lnTo>
                    <a:pt x="275" y="92"/>
                  </a:lnTo>
                  <a:lnTo>
                    <a:pt x="294" y="88"/>
                  </a:lnTo>
                  <a:lnTo>
                    <a:pt x="294" y="69"/>
                  </a:lnTo>
                  <a:lnTo>
                    <a:pt x="309" y="71"/>
                  </a:lnTo>
                  <a:lnTo>
                    <a:pt x="329" y="77"/>
                  </a:lnTo>
                  <a:lnTo>
                    <a:pt x="324" y="90"/>
                  </a:lnTo>
                  <a:lnTo>
                    <a:pt x="331" y="101"/>
                  </a:lnTo>
                  <a:lnTo>
                    <a:pt x="348" y="99"/>
                  </a:lnTo>
                  <a:lnTo>
                    <a:pt x="367" y="118"/>
                  </a:lnTo>
                  <a:lnTo>
                    <a:pt x="380" y="120"/>
                  </a:lnTo>
                  <a:lnTo>
                    <a:pt x="378" y="137"/>
                  </a:lnTo>
                  <a:lnTo>
                    <a:pt x="391" y="146"/>
                  </a:lnTo>
                  <a:lnTo>
                    <a:pt x="393" y="157"/>
                  </a:lnTo>
                  <a:lnTo>
                    <a:pt x="369" y="161"/>
                  </a:lnTo>
                  <a:lnTo>
                    <a:pt x="363" y="167"/>
                  </a:lnTo>
                  <a:lnTo>
                    <a:pt x="346" y="202"/>
                  </a:lnTo>
                  <a:lnTo>
                    <a:pt x="333" y="215"/>
                  </a:lnTo>
                  <a:lnTo>
                    <a:pt x="281" y="219"/>
                  </a:lnTo>
                  <a:lnTo>
                    <a:pt x="271" y="230"/>
                  </a:lnTo>
                  <a:lnTo>
                    <a:pt x="262" y="221"/>
                  </a:lnTo>
                  <a:lnTo>
                    <a:pt x="226" y="217"/>
                  </a:lnTo>
                  <a:lnTo>
                    <a:pt x="206" y="210"/>
                  </a:lnTo>
                  <a:lnTo>
                    <a:pt x="183" y="193"/>
                  </a:lnTo>
                  <a:lnTo>
                    <a:pt x="170" y="193"/>
                  </a:lnTo>
                  <a:lnTo>
                    <a:pt x="150" y="223"/>
                  </a:lnTo>
                  <a:lnTo>
                    <a:pt x="103" y="225"/>
                  </a:lnTo>
                  <a:lnTo>
                    <a:pt x="90" y="215"/>
                  </a:lnTo>
                  <a:lnTo>
                    <a:pt x="86" y="206"/>
                  </a:lnTo>
                  <a:lnTo>
                    <a:pt x="65" y="189"/>
                  </a:lnTo>
                  <a:lnTo>
                    <a:pt x="58" y="161"/>
                  </a:lnTo>
                  <a:lnTo>
                    <a:pt x="24" y="131"/>
                  </a:lnTo>
                  <a:lnTo>
                    <a:pt x="24" y="125"/>
                  </a:lnTo>
                  <a:lnTo>
                    <a:pt x="24" y="97"/>
                  </a:lnTo>
                  <a:lnTo>
                    <a:pt x="11" y="84"/>
                  </a:lnTo>
                  <a:lnTo>
                    <a:pt x="0" y="67"/>
                  </a:lnTo>
                  <a:lnTo>
                    <a:pt x="5" y="58"/>
                  </a:lnTo>
                  <a:lnTo>
                    <a:pt x="17" y="60"/>
                  </a:lnTo>
                  <a:lnTo>
                    <a:pt x="28" y="54"/>
                  </a:lnTo>
                  <a:lnTo>
                    <a:pt x="37" y="45"/>
                  </a:lnTo>
                  <a:lnTo>
                    <a:pt x="58" y="43"/>
                  </a:lnTo>
                  <a:lnTo>
                    <a:pt x="69" y="30"/>
                  </a:lnTo>
                  <a:lnTo>
                    <a:pt x="86" y="30"/>
                  </a:lnTo>
                  <a:lnTo>
                    <a:pt x="95" y="19"/>
                  </a:lnTo>
                  <a:lnTo>
                    <a:pt x="123" y="19"/>
                  </a:lnTo>
                  <a:lnTo>
                    <a:pt x="133" y="13"/>
                  </a:lnTo>
                  <a:lnTo>
                    <a:pt x="135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solidFill>
              <a:srgbClr val="0A6482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2" name="Freeform 57"/>
            <p:cNvSpPr>
              <a:spLocks/>
            </p:cNvSpPr>
            <p:nvPr/>
          </p:nvSpPr>
          <p:spPr bwMode="auto">
            <a:xfrm>
              <a:off x="3871875" y="3693180"/>
              <a:ext cx="544513" cy="258762"/>
            </a:xfrm>
            <a:custGeom>
              <a:avLst/>
              <a:gdLst/>
              <a:ahLst/>
              <a:cxnLst>
                <a:cxn ang="0">
                  <a:pos x="321" y="96"/>
                </a:cxn>
                <a:cxn ang="0">
                  <a:pos x="306" y="105"/>
                </a:cxn>
                <a:cxn ang="0">
                  <a:pos x="293" y="92"/>
                </a:cxn>
                <a:cxn ang="0">
                  <a:pos x="261" y="94"/>
                </a:cxn>
                <a:cxn ang="0">
                  <a:pos x="233" y="98"/>
                </a:cxn>
                <a:cxn ang="0">
                  <a:pos x="203" y="130"/>
                </a:cxn>
                <a:cxn ang="0">
                  <a:pos x="184" y="133"/>
                </a:cxn>
                <a:cxn ang="0">
                  <a:pos x="175" y="128"/>
                </a:cxn>
                <a:cxn ang="0">
                  <a:pos x="152" y="133"/>
                </a:cxn>
                <a:cxn ang="0">
                  <a:pos x="130" y="141"/>
                </a:cxn>
                <a:cxn ang="0">
                  <a:pos x="120" y="141"/>
                </a:cxn>
                <a:cxn ang="0">
                  <a:pos x="115" y="158"/>
                </a:cxn>
                <a:cxn ang="0">
                  <a:pos x="70" y="163"/>
                </a:cxn>
                <a:cxn ang="0">
                  <a:pos x="38" y="154"/>
                </a:cxn>
                <a:cxn ang="0">
                  <a:pos x="23" y="141"/>
                </a:cxn>
                <a:cxn ang="0">
                  <a:pos x="6" y="111"/>
                </a:cxn>
                <a:cxn ang="0">
                  <a:pos x="0" y="75"/>
                </a:cxn>
                <a:cxn ang="0">
                  <a:pos x="10" y="64"/>
                </a:cxn>
                <a:cxn ang="0">
                  <a:pos x="62" y="60"/>
                </a:cxn>
                <a:cxn ang="0">
                  <a:pos x="75" y="47"/>
                </a:cxn>
                <a:cxn ang="0">
                  <a:pos x="92" y="12"/>
                </a:cxn>
                <a:cxn ang="0">
                  <a:pos x="98" y="6"/>
                </a:cxn>
                <a:cxn ang="0">
                  <a:pos x="122" y="2"/>
                </a:cxn>
                <a:cxn ang="0">
                  <a:pos x="130" y="12"/>
                </a:cxn>
                <a:cxn ang="0">
                  <a:pos x="152" y="10"/>
                </a:cxn>
                <a:cxn ang="0">
                  <a:pos x="163" y="0"/>
                </a:cxn>
                <a:cxn ang="0">
                  <a:pos x="175" y="2"/>
                </a:cxn>
                <a:cxn ang="0">
                  <a:pos x="184" y="17"/>
                </a:cxn>
                <a:cxn ang="0">
                  <a:pos x="180" y="32"/>
                </a:cxn>
                <a:cxn ang="0">
                  <a:pos x="212" y="34"/>
                </a:cxn>
                <a:cxn ang="0">
                  <a:pos x="221" y="19"/>
                </a:cxn>
                <a:cxn ang="0">
                  <a:pos x="276" y="15"/>
                </a:cxn>
                <a:cxn ang="0">
                  <a:pos x="285" y="6"/>
                </a:cxn>
                <a:cxn ang="0">
                  <a:pos x="300" y="8"/>
                </a:cxn>
                <a:cxn ang="0">
                  <a:pos x="317" y="19"/>
                </a:cxn>
                <a:cxn ang="0">
                  <a:pos x="343" y="36"/>
                </a:cxn>
                <a:cxn ang="0">
                  <a:pos x="334" y="40"/>
                </a:cxn>
                <a:cxn ang="0">
                  <a:pos x="336" y="68"/>
                </a:cxn>
                <a:cxn ang="0">
                  <a:pos x="324" y="77"/>
                </a:cxn>
                <a:cxn ang="0">
                  <a:pos x="321" y="96"/>
                </a:cxn>
              </a:cxnLst>
              <a:rect l="0" t="0" r="r" b="b"/>
              <a:pathLst>
                <a:path w="343" h="163">
                  <a:moveTo>
                    <a:pt x="321" y="96"/>
                  </a:moveTo>
                  <a:lnTo>
                    <a:pt x="306" y="105"/>
                  </a:lnTo>
                  <a:lnTo>
                    <a:pt x="293" y="92"/>
                  </a:lnTo>
                  <a:lnTo>
                    <a:pt x="261" y="94"/>
                  </a:lnTo>
                  <a:lnTo>
                    <a:pt x="233" y="98"/>
                  </a:lnTo>
                  <a:lnTo>
                    <a:pt x="203" y="130"/>
                  </a:lnTo>
                  <a:lnTo>
                    <a:pt x="184" y="133"/>
                  </a:lnTo>
                  <a:lnTo>
                    <a:pt x="175" y="128"/>
                  </a:lnTo>
                  <a:lnTo>
                    <a:pt x="152" y="133"/>
                  </a:lnTo>
                  <a:lnTo>
                    <a:pt x="130" y="141"/>
                  </a:lnTo>
                  <a:lnTo>
                    <a:pt x="120" y="141"/>
                  </a:lnTo>
                  <a:lnTo>
                    <a:pt x="115" y="158"/>
                  </a:lnTo>
                  <a:lnTo>
                    <a:pt x="70" y="163"/>
                  </a:lnTo>
                  <a:lnTo>
                    <a:pt x="38" y="154"/>
                  </a:lnTo>
                  <a:lnTo>
                    <a:pt x="23" y="141"/>
                  </a:lnTo>
                  <a:lnTo>
                    <a:pt x="6" y="111"/>
                  </a:lnTo>
                  <a:lnTo>
                    <a:pt x="0" y="75"/>
                  </a:lnTo>
                  <a:lnTo>
                    <a:pt x="10" y="64"/>
                  </a:lnTo>
                  <a:lnTo>
                    <a:pt x="62" y="60"/>
                  </a:lnTo>
                  <a:lnTo>
                    <a:pt x="75" y="47"/>
                  </a:lnTo>
                  <a:lnTo>
                    <a:pt x="92" y="12"/>
                  </a:lnTo>
                  <a:lnTo>
                    <a:pt x="98" y="6"/>
                  </a:lnTo>
                  <a:lnTo>
                    <a:pt x="122" y="2"/>
                  </a:lnTo>
                  <a:lnTo>
                    <a:pt x="130" y="12"/>
                  </a:lnTo>
                  <a:lnTo>
                    <a:pt x="152" y="10"/>
                  </a:lnTo>
                  <a:lnTo>
                    <a:pt x="163" y="0"/>
                  </a:lnTo>
                  <a:lnTo>
                    <a:pt x="175" y="2"/>
                  </a:lnTo>
                  <a:lnTo>
                    <a:pt x="184" y="17"/>
                  </a:lnTo>
                  <a:lnTo>
                    <a:pt x="180" y="32"/>
                  </a:lnTo>
                  <a:lnTo>
                    <a:pt x="212" y="34"/>
                  </a:lnTo>
                  <a:lnTo>
                    <a:pt x="221" y="19"/>
                  </a:lnTo>
                  <a:lnTo>
                    <a:pt x="276" y="15"/>
                  </a:lnTo>
                  <a:lnTo>
                    <a:pt x="285" y="6"/>
                  </a:lnTo>
                  <a:lnTo>
                    <a:pt x="300" y="8"/>
                  </a:lnTo>
                  <a:lnTo>
                    <a:pt x="317" y="19"/>
                  </a:lnTo>
                  <a:lnTo>
                    <a:pt x="343" y="36"/>
                  </a:lnTo>
                  <a:lnTo>
                    <a:pt x="334" y="40"/>
                  </a:lnTo>
                  <a:lnTo>
                    <a:pt x="336" y="68"/>
                  </a:lnTo>
                  <a:lnTo>
                    <a:pt x="324" y="77"/>
                  </a:lnTo>
                  <a:lnTo>
                    <a:pt x="321" y="9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3" name="Freeform 58"/>
            <p:cNvSpPr>
              <a:spLocks/>
            </p:cNvSpPr>
            <p:nvPr/>
          </p:nvSpPr>
          <p:spPr bwMode="auto">
            <a:xfrm>
              <a:off x="3871875" y="3693180"/>
              <a:ext cx="544513" cy="258762"/>
            </a:xfrm>
            <a:custGeom>
              <a:avLst/>
              <a:gdLst/>
              <a:ahLst/>
              <a:cxnLst>
                <a:cxn ang="0">
                  <a:pos x="321" y="96"/>
                </a:cxn>
                <a:cxn ang="0">
                  <a:pos x="306" y="105"/>
                </a:cxn>
                <a:cxn ang="0">
                  <a:pos x="293" y="92"/>
                </a:cxn>
                <a:cxn ang="0">
                  <a:pos x="261" y="94"/>
                </a:cxn>
                <a:cxn ang="0">
                  <a:pos x="233" y="98"/>
                </a:cxn>
                <a:cxn ang="0">
                  <a:pos x="203" y="130"/>
                </a:cxn>
                <a:cxn ang="0">
                  <a:pos x="184" y="133"/>
                </a:cxn>
                <a:cxn ang="0">
                  <a:pos x="175" y="128"/>
                </a:cxn>
                <a:cxn ang="0">
                  <a:pos x="152" y="133"/>
                </a:cxn>
                <a:cxn ang="0">
                  <a:pos x="130" y="141"/>
                </a:cxn>
                <a:cxn ang="0">
                  <a:pos x="120" y="141"/>
                </a:cxn>
                <a:cxn ang="0">
                  <a:pos x="115" y="158"/>
                </a:cxn>
                <a:cxn ang="0">
                  <a:pos x="70" y="163"/>
                </a:cxn>
                <a:cxn ang="0">
                  <a:pos x="38" y="154"/>
                </a:cxn>
                <a:cxn ang="0">
                  <a:pos x="23" y="141"/>
                </a:cxn>
                <a:cxn ang="0">
                  <a:pos x="6" y="111"/>
                </a:cxn>
                <a:cxn ang="0">
                  <a:pos x="0" y="75"/>
                </a:cxn>
                <a:cxn ang="0">
                  <a:pos x="10" y="64"/>
                </a:cxn>
                <a:cxn ang="0">
                  <a:pos x="62" y="60"/>
                </a:cxn>
                <a:cxn ang="0">
                  <a:pos x="75" y="47"/>
                </a:cxn>
                <a:cxn ang="0">
                  <a:pos x="92" y="12"/>
                </a:cxn>
                <a:cxn ang="0">
                  <a:pos x="98" y="6"/>
                </a:cxn>
                <a:cxn ang="0">
                  <a:pos x="122" y="2"/>
                </a:cxn>
                <a:cxn ang="0">
                  <a:pos x="130" y="12"/>
                </a:cxn>
                <a:cxn ang="0">
                  <a:pos x="152" y="10"/>
                </a:cxn>
                <a:cxn ang="0">
                  <a:pos x="163" y="0"/>
                </a:cxn>
                <a:cxn ang="0">
                  <a:pos x="175" y="2"/>
                </a:cxn>
                <a:cxn ang="0">
                  <a:pos x="184" y="17"/>
                </a:cxn>
                <a:cxn ang="0">
                  <a:pos x="180" y="32"/>
                </a:cxn>
                <a:cxn ang="0">
                  <a:pos x="212" y="34"/>
                </a:cxn>
                <a:cxn ang="0">
                  <a:pos x="221" y="19"/>
                </a:cxn>
                <a:cxn ang="0">
                  <a:pos x="276" y="15"/>
                </a:cxn>
                <a:cxn ang="0">
                  <a:pos x="285" y="6"/>
                </a:cxn>
                <a:cxn ang="0">
                  <a:pos x="300" y="8"/>
                </a:cxn>
                <a:cxn ang="0">
                  <a:pos x="317" y="19"/>
                </a:cxn>
                <a:cxn ang="0">
                  <a:pos x="343" y="36"/>
                </a:cxn>
                <a:cxn ang="0">
                  <a:pos x="334" y="40"/>
                </a:cxn>
                <a:cxn ang="0">
                  <a:pos x="336" y="68"/>
                </a:cxn>
                <a:cxn ang="0">
                  <a:pos x="324" y="77"/>
                </a:cxn>
                <a:cxn ang="0">
                  <a:pos x="321" y="96"/>
                </a:cxn>
              </a:cxnLst>
              <a:rect l="0" t="0" r="r" b="b"/>
              <a:pathLst>
                <a:path w="343" h="163">
                  <a:moveTo>
                    <a:pt x="321" y="96"/>
                  </a:moveTo>
                  <a:lnTo>
                    <a:pt x="306" y="105"/>
                  </a:lnTo>
                  <a:lnTo>
                    <a:pt x="293" y="92"/>
                  </a:lnTo>
                  <a:lnTo>
                    <a:pt x="261" y="94"/>
                  </a:lnTo>
                  <a:lnTo>
                    <a:pt x="233" y="98"/>
                  </a:lnTo>
                  <a:lnTo>
                    <a:pt x="203" y="130"/>
                  </a:lnTo>
                  <a:lnTo>
                    <a:pt x="184" y="133"/>
                  </a:lnTo>
                  <a:lnTo>
                    <a:pt x="175" y="128"/>
                  </a:lnTo>
                  <a:lnTo>
                    <a:pt x="152" y="133"/>
                  </a:lnTo>
                  <a:lnTo>
                    <a:pt x="130" y="141"/>
                  </a:lnTo>
                  <a:lnTo>
                    <a:pt x="120" y="141"/>
                  </a:lnTo>
                  <a:lnTo>
                    <a:pt x="115" y="158"/>
                  </a:lnTo>
                  <a:lnTo>
                    <a:pt x="70" y="163"/>
                  </a:lnTo>
                  <a:lnTo>
                    <a:pt x="38" y="154"/>
                  </a:lnTo>
                  <a:lnTo>
                    <a:pt x="23" y="141"/>
                  </a:lnTo>
                  <a:lnTo>
                    <a:pt x="6" y="111"/>
                  </a:lnTo>
                  <a:lnTo>
                    <a:pt x="0" y="75"/>
                  </a:lnTo>
                  <a:lnTo>
                    <a:pt x="10" y="64"/>
                  </a:lnTo>
                  <a:lnTo>
                    <a:pt x="62" y="60"/>
                  </a:lnTo>
                  <a:lnTo>
                    <a:pt x="75" y="47"/>
                  </a:lnTo>
                  <a:lnTo>
                    <a:pt x="92" y="12"/>
                  </a:lnTo>
                  <a:lnTo>
                    <a:pt x="98" y="6"/>
                  </a:lnTo>
                  <a:lnTo>
                    <a:pt x="122" y="2"/>
                  </a:lnTo>
                  <a:lnTo>
                    <a:pt x="130" y="12"/>
                  </a:lnTo>
                  <a:lnTo>
                    <a:pt x="152" y="10"/>
                  </a:lnTo>
                  <a:lnTo>
                    <a:pt x="163" y="0"/>
                  </a:lnTo>
                  <a:lnTo>
                    <a:pt x="175" y="2"/>
                  </a:lnTo>
                  <a:lnTo>
                    <a:pt x="184" y="17"/>
                  </a:lnTo>
                  <a:lnTo>
                    <a:pt x="180" y="32"/>
                  </a:lnTo>
                  <a:lnTo>
                    <a:pt x="212" y="34"/>
                  </a:lnTo>
                  <a:lnTo>
                    <a:pt x="221" y="19"/>
                  </a:lnTo>
                  <a:lnTo>
                    <a:pt x="276" y="15"/>
                  </a:lnTo>
                  <a:lnTo>
                    <a:pt x="285" y="6"/>
                  </a:lnTo>
                  <a:lnTo>
                    <a:pt x="300" y="8"/>
                  </a:lnTo>
                  <a:lnTo>
                    <a:pt x="317" y="19"/>
                  </a:lnTo>
                  <a:lnTo>
                    <a:pt x="343" y="36"/>
                  </a:lnTo>
                  <a:lnTo>
                    <a:pt x="334" y="40"/>
                  </a:lnTo>
                  <a:lnTo>
                    <a:pt x="336" y="68"/>
                  </a:lnTo>
                  <a:lnTo>
                    <a:pt x="324" y="77"/>
                  </a:lnTo>
                  <a:lnTo>
                    <a:pt x="321" y="96"/>
                  </a:lnTo>
                  <a:close/>
                </a:path>
              </a:pathLst>
            </a:custGeom>
            <a:solidFill>
              <a:srgbClr val="0A6482"/>
            </a:solidFill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fr-FR" sz="1600" b="1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44" name="Freeform 59"/>
            <p:cNvSpPr>
              <a:spLocks/>
            </p:cNvSpPr>
            <p:nvPr/>
          </p:nvSpPr>
          <p:spPr bwMode="auto">
            <a:xfrm>
              <a:off x="3792500" y="3839230"/>
              <a:ext cx="674688" cy="411162"/>
            </a:xfrm>
            <a:custGeom>
              <a:avLst/>
              <a:gdLst/>
              <a:ahLst/>
              <a:cxnLst>
                <a:cxn ang="0">
                  <a:pos x="32" y="195"/>
                </a:cxn>
                <a:cxn ang="0">
                  <a:pos x="26" y="191"/>
                </a:cxn>
                <a:cxn ang="0">
                  <a:pos x="17" y="171"/>
                </a:cxn>
                <a:cxn ang="0">
                  <a:pos x="11" y="154"/>
                </a:cxn>
                <a:cxn ang="0">
                  <a:pos x="0" y="135"/>
                </a:cxn>
                <a:cxn ang="0">
                  <a:pos x="5" y="131"/>
                </a:cxn>
                <a:cxn ang="0">
                  <a:pos x="32" y="120"/>
                </a:cxn>
                <a:cxn ang="0">
                  <a:pos x="41" y="94"/>
                </a:cxn>
                <a:cxn ang="0">
                  <a:pos x="39" y="68"/>
                </a:cxn>
                <a:cxn ang="0">
                  <a:pos x="54" y="71"/>
                </a:cxn>
                <a:cxn ang="0">
                  <a:pos x="65" y="66"/>
                </a:cxn>
                <a:cxn ang="0">
                  <a:pos x="73" y="49"/>
                </a:cxn>
                <a:cxn ang="0">
                  <a:pos x="88" y="62"/>
                </a:cxn>
                <a:cxn ang="0">
                  <a:pos x="120" y="71"/>
                </a:cxn>
                <a:cxn ang="0">
                  <a:pos x="165" y="66"/>
                </a:cxn>
                <a:cxn ang="0">
                  <a:pos x="170" y="49"/>
                </a:cxn>
                <a:cxn ang="0">
                  <a:pos x="180" y="49"/>
                </a:cxn>
                <a:cxn ang="0">
                  <a:pos x="202" y="41"/>
                </a:cxn>
                <a:cxn ang="0">
                  <a:pos x="225" y="36"/>
                </a:cxn>
                <a:cxn ang="0">
                  <a:pos x="234" y="41"/>
                </a:cxn>
                <a:cxn ang="0">
                  <a:pos x="253" y="38"/>
                </a:cxn>
                <a:cxn ang="0">
                  <a:pos x="283" y="6"/>
                </a:cxn>
                <a:cxn ang="0">
                  <a:pos x="311" y="2"/>
                </a:cxn>
                <a:cxn ang="0">
                  <a:pos x="343" y="0"/>
                </a:cxn>
                <a:cxn ang="0">
                  <a:pos x="356" y="13"/>
                </a:cxn>
                <a:cxn ang="0">
                  <a:pos x="371" y="4"/>
                </a:cxn>
                <a:cxn ang="0">
                  <a:pos x="384" y="4"/>
                </a:cxn>
                <a:cxn ang="0">
                  <a:pos x="395" y="26"/>
                </a:cxn>
                <a:cxn ang="0">
                  <a:pos x="421" y="28"/>
                </a:cxn>
                <a:cxn ang="0">
                  <a:pos x="425" y="41"/>
                </a:cxn>
                <a:cxn ang="0">
                  <a:pos x="412" y="64"/>
                </a:cxn>
                <a:cxn ang="0">
                  <a:pos x="391" y="68"/>
                </a:cxn>
                <a:cxn ang="0">
                  <a:pos x="369" y="90"/>
                </a:cxn>
                <a:cxn ang="0">
                  <a:pos x="367" y="105"/>
                </a:cxn>
                <a:cxn ang="0">
                  <a:pos x="337" y="139"/>
                </a:cxn>
                <a:cxn ang="0">
                  <a:pos x="326" y="171"/>
                </a:cxn>
                <a:cxn ang="0">
                  <a:pos x="316" y="197"/>
                </a:cxn>
                <a:cxn ang="0">
                  <a:pos x="296" y="204"/>
                </a:cxn>
                <a:cxn ang="0">
                  <a:pos x="288" y="217"/>
                </a:cxn>
                <a:cxn ang="0">
                  <a:pos x="260" y="219"/>
                </a:cxn>
                <a:cxn ang="0">
                  <a:pos x="243" y="221"/>
                </a:cxn>
                <a:cxn ang="0">
                  <a:pos x="230" y="210"/>
                </a:cxn>
                <a:cxn ang="0">
                  <a:pos x="213" y="212"/>
                </a:cxn>
                <a:cxn ang="0">
                  <a:pos x="198" y="232"/>
                </a:cxn>
                <a:cxn ang="0">
                  <a:pos x="165" y="238"/>
                </a:cxn>
                <a:cxn ang="0">
                  <a:pos x="161" y="238"/>
                </a:cxn>
                <a:cxn ang="0">
                  <a:pos x="144" y="259"/>
                </a:cxn>
                <a:cxn ang="0">
                  <a:pos x="118" y="255"/>
                </a:cxn>
                <a:cxn ang="0">
                  <a:pos x="99" y="247"/>
                </a:cxn>
                <a:cxn ang="0">
                  <a:pos x="84" y="232"/>
                </a:cxn>
                <a:cxn ang="0">
                  <a:pos x="65" y="227"/>
                </a:cxn>
                <a:cxn ang="0">
                  <a:pos x="54" y="206"/>
                </a:cxn>
                <a:cxn ang="0">
                  <a:pos x="43" y="199"/>
                </a:cxn>
                <a:cxn ang="0">
                  <a:pos x="32" y="195"/>
                </a:cxn>
              </a:cxnLst>
              <a:rect l="0" t="0" r="r" b="b"/>
              <a:pathLst>
                <a:path w="425" h="259">
                  <a:moveTo>
                    <a:pt x="32" y="195"/>
                  </a:moveTo>
                  <a:lnTo>
                    <a:pt x="26" y="191"/>
                  </a:lnTo>
                  <a:lnTo>
                    <a:pt x="17" y="171"/>
                  </a:lnTo>
                  <a:lnTo>
                    <a:pt x="11" y="154"/>
                  </a:lnTo>
                  <a:lnTo>
                    <a:pt x="0" y="135"/>
                  </a:lnTo>
                  <a:lnTo>
                    <a:pt x="5" y="131"/>
                  </a:lnTo>
                  <a:lnTo>
                    <a:pt x="32" y="120"/>
                  </a:lnTo>
                  <a:lnTo>
                    <a:pt x="41" y="94"/>
                  </a:lnTo>
                  <a:lnTo>
                    <a:pt x="39" y="68"/>
                  </a:lnTo>
                  <a:lnTo>
                    <a:pt x="54" y="71"/>
                  </a:lnTo>
                  <a:lnTo>
                    <a:pt x="65" y="66"/>
                  </a:lnTo>
                  <a:lnTo>
                    <a:pt x="73" y="49"/>
                  </a:lnTo>
                  <a:lnTo>
                    <a:pt x="88" y="62"/>
                  </a:lnTo>
                  <a:lnTo>
                    <a:pt x="120" y="71"/>
                  </a:lnTo>
                  <a:lnTo>
                    <a:pt x="165" y="66"/>
                  </a:lnTo>
                  <a:lnTo>
                    <a:pt x="170" y="49"/>
                  </a:lnTo>
                  <a:lnTo>
                    <a:pt x="180" y="49"/>
                  </a:lnTo>
                  <a:lnTo>
                    <a:pt x="202" y="41"/>
                  </a:lnTo>
                  <a:lnTo>
                    <a:pt x="225" y="36"/>
                  </a:lnTo>
                  <a:lnTo>
                    <a:pt x="234" y="41"/>
                  </a:lnTo>
                  <a:lnTo>
                    <a:pt x="253" y="38"/>
                  </a:lnTo>
                  <a:lnTo>
                    <a:pt x="283" y="6"/>
                  </a:lnTo>
                  <a:lnTo>
                    <a:pt x="311" y="2"/>
                  </a:lnTo>
                  <a:lnTo>
                    <a:pt x="343" y="0"/>
                  </a:lnTo>
                  <a:lnTo>
                    <a:pt x="356" y="13"/>
                  </a:lnTo>
                  <a:lnTo>
                    <a:pt x="371" y="4"/>
                  </a:lnTo>
                  <a:lnTo>
                    <a:pt x="384" y="4"/>
                  </a:lnTo>
                  <a:lnTo>
                    <a:pt x="395" y="26"/>
                  </a:lnTo>
                  <a:lnTo>
                    <a:pt x="421" y="28"/>
                  </a:lnTo>
                  <a:lnTo>
                    <a:pt x="425" y="41"/>
                  </a:lnTo>
                  <a:lnTo>
                    <a:pt x="412" y="64"/>
                  </a:lnTo>
                  <a:lnTo>
                    <a:pt x="391" y="68"/>
                  </a:lnTo>
                  <a:lnTo>
                    <a:pt x="369" y="90"/>
                  </a:lnTo>
                  <a:lnTo>
                    <a:pt x="367" y="105"/>
                  </a:lnTo>
                  <a:lnTo>
                    <a:pt x="337" y="139"/>
                  </a:lnTo>
                  <a:lnTo>
                    <a:pt x="326" y="171"/>
                  </a:lnTo>
                  <a:lnTo>
                    <a:pt x="316" y="197"/>
                  </a:lnTo>
                  <a:lnTo>
                    <a:pt x="296" y="204"/>
                  </a:lnTo>
                  <a:lnTo>
                    <a:pt x="288" y="217"/>
                  </a:lnTo>
                  <a:lnTo>
                    <a:pt x="260" y="219"/>
                  </a:lnTo>
                  <a:lnTo>
                    <a:pt x="243" y="221"/>
                  </a:lnTo>
                  <a:lnTo>
                    <a:pt x="230" y="210"/>
                  </a:lnTo>
                  <a:lnTo>
                    <a:pt x="213" y="212"/>
                  </a:lnTo>
                  <a:lnTo>
                    <a:pt x="198" y="232"/>
                  </a:lnTo>
                  <a:lnTo>
                    <a:pt x="165" y="238"/>
                  </a:lnTo>
                  <a:lnTo>
                    <a:pt x="161" y="238"/>
                  </a:lnTo>
                  <a:lnTo>
                    <a:pt x="144" y="259"/>
                  </a:lnTo>
                  <a:lnTo>
                    <a:pt x="118" y="255"/>
                  </a:lnTo>
                  <a:lnTo>
                    <a:pt x="99" y="247"/>
                  </a:lnTo>
                  <a:lnTo>
                    <a:pt x="84" y="232"/>
                  </a:lnTo>
                  <a:lnTo>
                    <a:pt x="65" y="227"/>
                  </a:lnTo>
                  <a:lnTo>
                    <a:pt x="54" y="206"/>
                  </a:lnTo>
                  <a:lnTo>
                    <a:pt x="43" y="199"/>
                  </a:lnTo>
                  <a:lnTo>
                    <a:pt x="32" y="19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5" name="Freeform 60"/>
            <p:cNvSpPr>
              <a:spLocks/>
            </p:cNvSpPr>
            <p:nvPr/>
          </p:nvSpPr>
          <p:spPr bwMode="auto">
            <a:xfrm>
              <a:off x="3792500" y="3848195"/>
              <a:ext cx="674688" cy="411162"/>
            </a:xfrm>
            <a:custGeom>
              <a:avLst/>
              <a:gdLst/>
              <a:ahLst/>
              <a:cxnLst>
                <a:cxn ang="0">
                  <a:pos x="32" y="195"/>
                </a:cxn>
                <a:cxn ang="0">
                  <a:pos x="26" y="191"/>
                </a:cxn>
                <a:cxn ang="0">
                  <a:pos x="17" y="171"/>
                </a:cxn>
                <a:cxn ang="0">
                  <a:pos x="11" y="154"/>
                </a:cxn>
                <a:cxn ang="0">
                  <a:pos x="0" y="135"/>
                </a:cxn>
                <a:cxn ang="0">
                  <a:pos x="5" y="131"/>
                </a:cxn>
                <a:cxn ang="0">
                  <a:pos x="32" y="120"/>
                </a:cxn>
                <a:cxn ang="0">
                  <a:pos x="41" y="94"/>
                </a:cxn>
                <a:cxn ang="0">
                  <a:pos x="39" y="68"/>
                </a:cxn>
                <a:cxn ang="0">
                  <a:pos x="54" y="71"/>
                </a:cxn>
                <a:cxn ang="0">
                  <a:pos x="65" y="66"/>
                </a:cxn>
                <a:cxn ang="0">
                  <a:pos x="73" y="49"/>
                </a:cxn>
                <a:cxn ang="0">
                  <a:pos x="88" y="62"/>
                </a:cxn>
                <a:cxn ang="0">
                  <a:pos x="120" y="71"/>
                </a:cxn>
                <a:cxn ang="0">
                  <a:pos x="165" y="66"/>
                </a:cxn>
                <a:cxn ang="0">
                  <a:pos x="170" y="49"/>
                </a:cxn>
                <a:cxn ang="0">
                  <a:pos x="180" y="49"/>
                </a:cxn>
                <a:cxn ang="0">
                  <a:pos x="202" y="41"/>
                </a:cxn>
                <a:cxn ang="0">
                  <a:pos x="225" y="36"/>
                </a:cxn>
                <a:cxn ang="0">
                  <a:pos x="234" y="41"/>
                </a:cxn>
                <a:cxn ang="0">
                  <a:pos x="253" y="38"/>
                </a:cxn>
                <a:cxn ang="0">
                  <a:pos x="283" y="6"/>
                </a:cxn>
                <a:cxn ang="0">
                  <a:pos x="311" y="2"/>
                </a:cxn>
                <a:cxn ang="0">
                  <a:pos x="343" y="0"/>
                </a:cxn>
                <a:cxn ang="0">
                  <a:pos x="356" y="13"/>
                </a:cxn>
                <a:cxn ang="0">
                  <a:pos x="371" y="4"/>
                </a:cxn>
                <a:cxn ang="0">
                  <a:pos x="384" y="4"/>
                </a:cxn>
                <a:cxn ang="0">
                  <a:pos x="395" y="26"/>
                </a:cxn>
                <a:cxn ang="0">
                  <a:pos x="421" y="28"/>
                </a:cxn>
                <a:cxn ang="0">
                  <a:pos x="425" y="41"/>
                </a:cxn>
                <a:cxn ang="0">
                  <a:pos x="412" y="64"/>
                </a:cxn>
                <a:cxn ang="0">
                  <a:pos x="391" y="68"/>
                </a:cxn>
                <a:cxn ang="0">
                  <a:pos x="369" y="90"/>
                </a:cxn>
                <a:cxn ang="0">
                  <a:pos x="367" y="105"/>
                </a:cxn>
                <a:cxn ang="0">
                  <a:pos x="337" y="139"/>
                </a:cxn>
                <a:cxn ang="0">
                  <a:pos x="326" y="171"/>
                </a:cxn>
                <a:cxn ang="0">
                  <a:pos x="316" y="197"/>
                </a:cxn>
                <a:cxn ang="0">
                  <a:pos x="296" y="204"/>
                </a:cxn>
                <a:cxn ang="0">
                  <a:pos x="288" y="217"/>
                </a:cxn>
                <a:cxn ang="0">
                  <a:pos x="260" y="219"/>
                </a:cxn>
                <a:cxn ang="0">
                  <a:pos x="243" y="221"/>
                </a:cxn>
                <a:cxn ang="0">
                  <a:pos x="230" y="210"/>
                </a:cxn>
                <a:cxn ang="0">
                  <a:pos x="213" y="212"/>
                </a:cxn>
                <a:cxn ang="0">
                  <a:pos x="198" y="232"/>
                </a:cxn>
                <a:cxn ang="0">
                  <a:pos x="165" y="238"/>
                </a:cxn>
                <a:cxn ang="0">
                  <a:pos x="161" y="238"/>
                </a:cxn>
                <a:cxn ang="0">
                  <a:pos x="144" y="259"/>
                </a:cxn>
                <a:cxn ang="0">
                  <a:pos x="118" y="255"/>
                </a:cxn>
                <a:cxn ang="0">
                  <a:pos x="99" y="247"/>
                </a:cxn>
                <a:cxn ang="0">
                  <a:pos x="84" y="232"/>
                </a:cxn>
                <a:cxn ang="0">
                  <a:pos x="65" y="227"/>
                </a:cxn>
                <a:cxn ang="0">
                  <a:pos x="54" y="206"/>
                </a:cxn>
                <a:cxn ang="0">
                  <a:pos x="43" y="199"/>
                </a:cxn>
                <a:cxn ang="0">
                  <a:pos x="32" y="195"/>
                </a:cxn>
              </a:cxnLst>
              <a:rect l="0" t="0" r="r" b="b"/>
              <a:pathLst>
                <a:path w="425" h="259">
                  <a:moveTo>
                    <a:pt x="32" y="195"/>
                  </a:moveTo>
                  <a:lnTo>
                    <a:pt x="26" y="191"/>
                  </a:lnTo>
                  <a:lnTo>
                    <a:pt x="17" y="171"/>
                  </a:lnTo>
                  <a:lnTo>
                    <a:pt x="11" y="154"/>
                  </a:lnTo>
                  <a:lnTo>
                    <a:pt x="0" y="135"/>
                  </a:lnTo>
                  <a:lnTo>
                    <a:pt x="5" y="131"/>
                  </a:lnTo>
                  <a:lnTo>
                    <a:pt x="32" y="120"/>
                  </a:lnTo>
                  <a:lnTo>
                    <a:pt x="41" y="94"/>
                  </a:lnTo>
                  <a:lnTo>
                    <a:pt x="39" y="68"/>
                  </a:lnTo>
                  <a:lnTo>
                    <a:pt x="54" y="71"/>
                  </a:lnTo>
                  <a:lnTo>
                    <a:pt x="65" y="66"/>
                  </a:lnTo>
                  <a:lnTo>
                    <a:pt x="73" y="49"/>
                  </a:lnTo>
                  <a:lnTo>
                    <a:pt x="88" y="62"/>
                  </a:lnTo>
                  <a:lnTo>
                    <a:pt x="120" y="71"/>
                  </a:lnTo>
                  <a:lnTo>
                    <a:pt x="165" y="66"/>
                  </a:lnTo>
                  <a:lnTo>
                    <a:pt x="170" y="49"/>
                  </a:lnTo>
                  <a:lnTo>
                    <a:pt x="180" y="49"/>
                  </a:lnTo>
                  <a:lnTo>
                    <a:pt x="202" y="41"/>
                  </a:lnTo>
                  <a:lnTo>
                    <a:pt x="225" y="36"/>
                  </a:lnTo>
                  <a:lnTo>
                    <a:pt x="234" y="41"/>
                  </a:lnTo>
                  <a:lnTo>
                    <a:pt x="253" y="38"/>
                  </a:lnTo>
                  <a:lnTo>
                    <a:pt x="283" y="6"/>
                  </a:lnTo>
                  <a:lnTo>
                    <a:pt x="311" y="2"/>
                  </a:lnTo>
                  <a:lnTo>
                    <a:pt x="343" y="0"/>
                  </a:lnTo>
                  <a:lnTo>
                    <a:pt x="356" y="13"/>
                  </a:lnTo>
                  <a:lnTo>
                    <a:pt x="371" y="4"/>
                  </a:lnTo>
                  <a:lnTo>
                    <a:pt x="384" y="4"/>
                  </a:lnTo>
                  <a:lnTo>
                    <a:pt x="395" y="26"/>
                  </a:lnTo>
                  <a:lnTo>
                    <a:pt x="421" y="28"/>
                  </a:lnTo>
                  <a:lnTo>
                    <a:pt x="425" y="41"/>
                  </a:lnTo>
                  <a:lnTo>
                    <a:pt x="412" y="64"/>
                  </a:lnTo>
                  <a:lnTo>
                    <a:pt x="391" y="68"/>
                  </a:lnTo>
                  <a:lnTo>
                    <a:pt x="369" y="90"/>
                  </a:lnTo>
                  <a:lnTo>
                    <a:pt x="367" y="105"/>
                  </a:lnTo>
                  <a:lnTo>
                    <a:pt x="337" y="139"/>
                  </a:lnTo>
                  <a:lnTo>
                    <a:pt x="326" y="171"/>
                  </a:lnTo>
                  <a:lnTo>
                    <a:pt x="316" y="197"/>
                  </a:lnTo>
                  <a:lnTo>
                    <a:pt x="296" y="204"/>
                  </a:lnTo>
                  <a:lnTo>
                    <a:pt x="288" y="217"/>
                  </a:lnTo>
                  <a:lnTo>
                    <a:pt x="260" y="219"/>
                  </a:lnTo>
                  <a:lnTo>
                    <a:pt x="243" y="221"/>
                  </a:lnTo>
                  <a:lnTo>
                    <a:pt x="230" y="210"/>
                  </a:lnTo>
                  <a:lnTo>
                    <a:pt x="213" y="212"/>
                  </a:lnTo>
                  <a:lnTo>
                    <a:pt x="198" y="232"/>
                  </a:lnTo>
                  <a:lnTo>
                    <a:pt x="165" y="238"/>
                  </a:lnTo>
                  <a:lnTo>
                    <a:pt x="161" y="238"/>
                  </a:lnTo>
                  <a:lnTo>
                    <a:pt x="144" y="259"/>
                  </a:lnTo>
                  <a:lnTo>
                    <a:pt x="118" y="255"/>
                  </a:lnTo>
                  <a:lnTo>
                    <a:pt x="99" y="247"/>
                  </a:lnTo>
                  <a:lnTo>
                    <a:pt x="84" y="232"/>
                  </a:lnTo>
                  <a:lnTo>
                    <a:pt x="65" y="227"/>
                  </a:lnTo>
                  <a:lnTo>
                    <a:pt x="54" y="206"/>
                  </a:lnTo>
                  <a:lnTo>
                    <a:pt x="43" y="199"/>
                  </a:lnTo>
                  <a:lnTo>
                    <a:pt x="32" y="195"/>
                  </a:lnTo>
                  <a:close/>
                </a:path>
              </a:pathLst>
            </a:custGeom>
            <a:pattFill prst="wdUpDiag">
              <a:fgClr>
                <a:srgbClr val="F8BC7F"/>
              </a:fgClr>
              <a:bgClr>
                <a:srgbClr val="4D4D4D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6" name="Freeform 61"/>
            <p:cNvSpPr>
              <a:spLocks/>
            </p:cNvSpPr>
            <p:nvPr/>
          </p:nvSpPr>
          <p:spPr bwMode="auto">
            <a:xfrm>
              <a:off x="4222713" y="4752043"/>
              <a:ext cx="295275" cy="23177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27" y="36"/>
                </a:cxn>
                <a:cxn ang="0">
                  <a:pos x="32" y="19"/>
                </a:cxn>
                <a:cxn ang="0">
                  <a:pos x="42" y="11"/>
                </a:cxn>
                <a:cxn ang="0">
                  <a:pos x="49" y="17"/>
                </a:cxn>
                <a:cxn ang="0">
                  <a:pos x="64" y="6"/>
                </a:cxn>
                <a:cxn ang="0">
                  <a:pos x="85" y="0"/>
                </a:cxn>
                <a:cxn ang="0">
                  <a:pos x="109" y="0"/>
                </a:cxn>
                <a:cxn ang="0">
                  <a:pos x="135" y="0"/>
                </a:cxn>
                <a:cxn ang="0">
                  <a:pos x="150" y="26"/>
                </a:cxn>
                <a:cxn ang="0">
                  <a:pos x="173" y="49"/>
                </a:cxn>
                <a:cxn ang="0">
                  <a:pos x="186" y="60"/>
                </a:cxn>
                <a:cxn ang="0">
                  <a:pos x="186" y="64"/>
                </a:cxn>
                <a:cxn ang="0">
                  <a:pos x="175" y="75"/>
                </a:cxn>
                <a:cxn ang="0">
                  <a:pos x="175" y="96"/>
                </a:cxn>
                <a:cxn ang="0">
                  <a:pos x="163" y="109"/>
                </a:cxn>
                <a:cxn ang="0">
                  <a:pos x="122" y="116"/>
                </a:cxn>
                <a:cxn ang="0">
                  <a:pos x="105" y="139"/>
                </a:cxn>
                <a:cxn ang="0">
                  <a:pos x="79" y="146"/>
                </a:cxn>
                <a:cxn ang="0">
                  <a:pos x="45" y="144"/>
                </a:cxn>
                <a:cxn ang="0">
                  <a:pos x="36" y="129"/>
                </a:cxn>
                <a:cxn ang="0">
                  <a:pos x="21" y="129"/>
                </a:cxn>
                <a:cxn ang="0">
                  <a:pos x="6" y="124"/>
                </a:cxn>
                <a:cxn ang="0">
                  <a:pos x="12" y="105"/>
                </a:cxn>
                <a:cxn ang="0">
                  <a:pos x="0" y="92"/>
                </a:cxn>
                <a:cxn ang="0">
                  <a:pos x="4" y="68"/>
                </a:cxn>
                <a:cxn ang="0">
                  <a:pos x="15" y="47"/>
                </a:cxn>
              </a:cxnLst>
              <a:rect l="0" t="0" r="r" b="b"/>
              <a:pathLst>
                <a:path w="186" h="146">
                  <a:moveTo>
                    <a:pt x="15" y="47"/>
                  </a:moveTo>
                  <a:lnTo>
                    <a:pt x="27" y="36"/>
                  </a:lnTo>
                  <a:lnTo>
                    <a:pt x="32" y="19"/>
                  </a:lnTo>
                  <a:lnTo>
                    <a:pt x="42" y="11"/>
                  </a:lnTo>
                  <a:lnTo>
                    <a:pt x="49" y="17"/>
                  </a:lnTo>
                  <a:lnTo>
                    <a:pt x="64" y="6"/>
                  </a:lnTo>
                  <a:lnTo>
                    <a:pt x="85" y="0"/>
                  </a:lnTo>
                  <a:lnTo>
                    <a:pt x="109" y="0"/>
                  </a:lnTo>
                  <a:lnTo>
                    <a:pt x="135" y="0"/>
                  </a:lnTo>
                  <a:lnTo>
                    <a:pt x="150" y="26"/>
                  </a:lnTo>
                  <a:lnTo>
                    <a:pt x="173" y="49"/>
                  </a:lnTo>
                  <a:lnTo>
                    <a:pt x="186" y="60"/>
                  </a:lnTo>
                  <a:lnTo>
                    <a:pt x="186" y="64"/>
                  </a:lnTo>
                  <a:lnTo>
                    <a:pt x="175" y="75"/>
                  </a:lnTo>
                  <a:lnTo>
                    <a:pt x="175" y="96"/>
                  </a:lnTo>
                  <a:lnTo>
                    <a:pt x="163" y="109"/>
                  </a:lnTo>
                  <a:lnTo>
                    <a:pt x="122" y="116"/>
                  </a:lnTo>
                  <a:lnTo>
                    <a:pt x="105" y="139"/>
                  </a:lnTo>
                  <a:lnTo>
                    <a:pt x="79" y="146"/>
                  </a:lnTo>
                  <a:lnTo>
                    <a:pt x="45" y="144"/>
                  </a:lnTo>
                  <a:lnTo>
                    <a:pt x="36" y="129"/>
                  </a:lnTo>
                  <a:lnTo>
                    <a:pt x="21" y="129"/>
                  </a:lnTo>
                  <a:lnTo>
                    <a:pt x="6" y="124"/>
                  </a:lnTo>
                  <a:lnTo>
                    <a:pt x="12" y="105"/>
                  </a:lnTo>
                  <a:lnTo>
                    <a:pt x="0" y="92"/>
                  </a:lnTo>
                  <a:lnTo>
                    <a:pt x="4" y="68"/>
                  </a:lnTo>
                  <a:lnTo>
                    <a:pt x="15" y="4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7" name="Freeform 62"/>
            <p:cNvSpPr>
              <a:spLocks/>
            </p:cNvSpPr>
            <p:nvPr/>
          </p:nvSpPr>
          <p:spPr bwMode="auto">
            <a:xfrm>
              <a:off x="4222713" y="4752043"/>
              <a:ext cx="295275" cy="23177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27" y="36"/>
                </a:cxn>
                <a:cxn ang="0">
                  <a:pos x="32" y="19"/>
                </a:cxn>
                <a:cxn ang="0">
                  <a:pos x="42" y="11"/>
                </a:cxn>
                <a:cxn ang="0">
                  <a:pos x="49" y="17"/>
                </a:cxn>
                <a:cxn ang="0">
                  <a:pos x="64" y="6"/>
                </a:cxn>
                <a:cxn ang="0">
                  <a:pos x="85" y="0"/>
                </a:cxn>
                <a:cxn ang="0">
                  <a:pos x="109" y="0"/>
                </a:cxn>
                <a:cxn ang="0">
                  <a:pos x="135" y="0"/>
                </a:cxn>
                <a:cxn ang="0">
                  <a:pos x="150" y="26"/>
                </a:cxn>
                <a:cxn ang="0">
                  <a:pos x="173" y="49"/>
                </a:cxn>
                <a:cxn ang="0">
                  <a:pos x="186" y="60"/>
                </a:cxn>
                <a:cxn ang="0">
                  <a:pos x="186" y="64"/>
                </a:cxn>
                <a:cxn ang="0">
                  <a:pos x="175" y="75"/>
                </a:cxn>
                <a:cxn ang="0">
                  <a:pos x="175" y="96"/>
                </a:cxn>
                <a:cxn ang="0">
                  <a:pos x="163" y="109"/>
                </a:cxn>
                <a:cxn ang="0">
                  <a:pos x="122" y="116"/>
                </a:cxn>
                <a:cxn ang="0">
                  <a:pos x="105" y="139"/>
                </a:cxn>
                <a:cxn ang="0">
                  <a:pos x="79" y="146"/>
                </a:cxn>
                <a:cxn ang="0">
                  <a:pos x="45" y="144"/>
                </a:cxn>
                <a:cxn ang="0">
                  <a:pos x="36" y="129"/>
                </a:cxn>
                <a:cxn ang="0">
                  <a:pos x="21" y="129"/>
                </a:cxn>
                <a:cxn ang="0">
                  <a:pos x="6" y="124"/>
                </a:cxn>
                <a:cxn ang="0">
                  <a:pos x="12" y="105"/>
                </a:cxn>
                <a:cxn ang="0">
                  <a:pos x="0" y="92"/>
                </a:cxn>
                <a:cxn ang="0">
                  <a:pos x="4" y="68"/>
                </a:cxn>
                <a:cxn ang="0">
                  <a:pos x="15" y="47"/>
                </a:cxn>
              </a:cxnLst>
              <a:rect l="0" t="0" r="r" b="b"/>
              <a:pathLst>
                <a:path w="186" h="146">
                  <a:moveTo>
                    <a:pt x="15" y="47"/>
                  </a:moveTo>
                  <a:lnTo>
                    <a:pt x="27" y="36"/>
                  </a:lnTo>
                  <a:lnTo>
                    <a:pt x="32" y="19"/>
                  </a:lnTo>
                  <a:lnTo>
                    <a:pt x="42" y="11"/>
                  </a:lnTo>
                  <a:lnTo>
                    <a:pt x="49" y="17"/>
                  </a:lnTo>
                  <a:lnTo>
                    <a:pt x="64" y="6"/>
                  </a:lnTo>
                  <a:lnTo>
                    <a:pt x="85" y="0"/>
                  </a:lnTo>
                  <a:lnTo>
                    <a:pt x="109" y="0"/>
                  </a:lnTo>
                  <a:lnTo>
                    <a:pt x="135" y="0"/>
                  </a:lnTo>
                  <a:lnTo>
                    <a:pt x="150" y="26"/>
                  </a:lnTo>
                  <a:lnTo>
                    <a:pt x="173" y="49"/>
                  </a:lnTo>
                  <a:lnTo>
                    <a:pt x="186" y="60"/>
                  </a:lnTo>
                  <a:lnTo>
                    <a:pt x="186" y="64"/>
                  </a:lnTo>
                  <a:lnTo>
                    <a:pt x="175" y="75"/>
                  </a:lnTo>
                  <a:lnTo>
                    <a:pt x="175" y="96"/>
                  </a:lnTo>
                  <a:lnTo>
                    <a:pt x="163" y="109"/>
                  </a:lnTo>
                  <a:lnTo>
                    <a:pt x="122" y="116"/>
                  </a:lnTo>
                  <a:lnTo>
                    <a:pt x="105" y="139"/>
                  </a:lnTo>
                  <a:lnTo>
                    <a:pt x="79" y="146"/>
                  </a:lnTo>
                  <a:lnTo>
                    <a:pt x="45" y="144"/>
                  </a:lnTo>
                  <a:lnTo>
                    <a:pt x="36" y="129"/>
                  </a:lnTo>
                  <a:lnTo>
                    <a:pt x="21" y="129"/>
                  </a:lnTo>
                  <a:lnTo>
                    <a:pt x="6" y="124"/>
                  </a:lnTo>
                  <a:lnTo>
                    <a:pt x="12" y="105"/>
                  </a:lnTo>
                  <a:lnTo>
                    <a:pt x="0" y="92"/>
                  </a:lnTo>
                  <a:lnTo>
                    <a:pt x="4" y="68"/>
                  </a:lnTo>
                  <a:lnTo>
                    <a:pt x="15" y="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8" name="Freeform 63"/>
            <p:cNvSpPr>
              <a:spLocks/>
            </p:cNvSpPr>
            <p:nvPr/>
          </p:nvSpPr>
          <p:spPr bwMode="auto">
            <a:xfrm>
              <a:off x="4433850" y="4431368"/>
              <a:ext cx="676275" cy="473075"/>
            </a:xfrm>
            <a:custGeom>
              <a:avLst/>
              <a:gdLst/>
              <a:ahLst/>
              <a:cxnLst>
                <a:cxn ang="0">
                  <a:pos x="2" y="202"/>
                </a:cxn>
                <a:cxn ang="0">
                  <a:pos x="17" y="228"/>
                </a:cxn>
                <a:cxn ang="0">
                  <a:pos x="40" y="251"/>
                </a:cxn>
                <a:cxn ang="0">
                  <a:pos x="53" y="262"/>
                </a:cxn>
                <a:cxn ang="0">
                  <a:pos x="53" y="266"/>
                </a:cxn>
                <a:cxn ang="0">
                  <a:pos x="42" y="277"/>
                </a:cxn>
                <a:cxn ang="0">
                  <a:pos x="42" y="298"/>
                </a:cxn>
                <a:cxn ang="0">
                  <a:pos x="85" y="294"/>
                </a:cxn>
                <a:cxn ang="0">
                  <a:pos x="113" y="281"/>
                </a:cxn>
                <a:cxn ang="0">
                  <a:pos x="145" y="268"/>
                </a:cxn>
                <a:cxn ang="0">
                  <a:pos x="171" y="266"/>
                </a:cxn>
                <a:cxn ang="0">
                  <a:pos x="188" y="266"/>
                </a:cxn>
                <a:cxn ang="0">
                  <a:pos x="205" y="266"/>
                </a:cxn>
                <a:cxn ang="0">
                  <a:pos x="227" y="270"/>
                </a:cxn>
                <a:cxn ang="0">
                  <a:pos x="231" y="268"/>
                </a:cxn>
                <a:cxn ang="0">
                  <a:pos x="257" y="270"/>
                </a:cxn>
                <a:cxn ang="0">
                  <a:pos x="253" y="251"/>
                </a:cxn>
                <a:cxn ang="0">
                  <a:pos x="246" y="234"/>
                </a:cxn>
                <a:cxn ang="0">
                  <a:pos x="259" y="225"/>
                </a:cxn>
                <a:cxn ang="0">
                  <a:pos x="281" y="223"/>
                </a:cxn>
                <a:cxn ang="0">
                  <a:pos x="296" y="198"/>
                </a:cxn>
                <a:cxn ang="0">
                  <a:pos x="332" y="187"/>
                </a:cxn>
                <a:cxn ang="0">
                  <a:pos x="338" y="198"/>
                </a:cxn>
                <a:cxn ang="0">
                  <a:pos x="390" y="198"/>
                </a:cxn>
                <a:cxn ang="0">
                  <a:pos x="390" y="195"/>
                </a:cxn>
                <a:cxn ang="0">
                  <a:pos x="390" y="187"/>
                </a:cxn>
                <a:cxn ang="0">
                  <a:pos x="368" y="159"/>
                </a:cxn>
                <a:cxn ang="0">
                  <a:pos x="360" y="161"/>
                </a:cxn>
                <a:cxn ang="0">
                  <a:pos x="345" y="163"/>
                </a:cxn>
                <a:cxn ang="0">
                  <a:pos x="347" y="152"/>
                </a:cxn>
                <a:cxn ang="0">
                  <a:pos x="379" y="122"/>
                </a:cxn>
                <a:cxn ang="0">
                  <a:pos x="373" y="97"/>
                </a:cxn>
                <a:cxn ang="0">
                  <a:pos x="377" y="84"/>
                </a:cxn>
                <a:cxn ang="0">
                  <a:pos x="405" y="58"/>
                </a:cxn>
                <a:cxn ang="0">
                  <a:pos x="422" y="56"/>
                </a:cxn>
                <a:cxn ang="0">
                  <a:pos x="426" y="47"/>
                </a:cxn>
                <a:cxn ang="0">
                  <a:pos x="420" y="34"/>
                </a:cxn>
                <a:cxn ang="0">
                  <a:pos x="399" y="30"/>
                </a:cxn>
                <a:cxn ang="0">
                  <a:pos x="384" y="17"/>
                </a:cxn>
                <a:cxn ang="0">
                  <a:pos x="358" y="13"/>
                </a:cxn>
                <a:cxn ang="0">
                  <a:pos x="347" y="7"/>
                </a:cxn>
                <a:cxn ang="0">
                  <a:pos x="328" y="0"/>
                </a:cxn>
                <a:cxn ang="0">
                  <a:pos x="253" y="30"/>
                </a:cxn>
                <a:cxn ang="0">
                  <a:pos x="210" y="69"/>
                </a:cxn>
                <a:cxn ang="0">
                  <a:pos x="169" y="73"/>
                </a:cxn>
                <a:cxn ang="0">
                  <a:pos x="154" y="67"/>
                </a:cxn>
                <a:cxn ang="0">
                  <a:pos x="128" y="77"/>
                </a:cxn>
                <a:cxn ang="0">
                  <a:pos x="105" y="73"/>
                </a:cxn>
                <a:cxn ang="0">
                  <a:pos x="64" y="75"/>
                </a:cxn>
                <a:cxn ang="0">
                  <a:pos x="36" y="60"/>
                </a:cxn>
                <a:cxn ang="0">
                  <a:pos x="36" y="41"/>
                </a:cxn>
                <a:cxn ang="0">
                  <a:pos x="17" y="37"/>
                </a:cxn>
                <a:cxn ang="0">
                  <a:pos x="0" y="52"/>
                </a:cxn>
                <a:cxn ang="0">
                  <a:pos x="0" y="86"/>
                </a:cxn>
                <a:cxn ang="0">
                  <a:pos x="17" y="95"/>
                </a:cxn>
                <a:cxn ang="0">
                  <a:pos x="30" y="110"/>
                </a:cxn>
                <a:cxn ang="0">
                  <a:pos x="32" y="133"/>
                </a:cxn>
                <a:cxn ang="0">
                  <a:pos x="25" y="146"/>
                </a:cxn>
                <a:cxn ang="0">
                  <a:pos x="10" y="146"/>
                </a:cxn>
                <a:cxn ang="0">
                  <a:pos x="2" y="202"/>
                </a:cxn>
              </a:cxnLst>
              <a:rect l="0" t="0" r="r" b="b"/>
              <a:pathLst>
                <a:path w="426" h="298">
                  <a:moveTo>
                    <a:pt x="2" y="202"/>
                  </a:moveTo>
                  <a:lnTo>
                    <a:pt x="17" y="228"/>
                  </a:lnTo>
                  <a:lnTo>
                    <a:pt x="40" y="251"/>
                  </a:lnTo>
                  <a:lnTo>
                    <a:pt x="53" y="262"/>
                  </a:lnTo>
                  <a:lnTo>
                    <a:pt x="53" y="266"/>
                  </a:lnTo>
                  <a:lnTo>
                    <a:pt x="42" y="277"/>
                  </a:lnTo>
                  <a:lnTo>
                    <a:pt x="42" y="298"/>
                  </a:lnTo>
                  <a:lnTo>
                    <a:pt x="85" y="294"/>
                  </a:lnTo>
                  <a:lnTo>
                    <a:pt x="113" y="281"/>
                  </a:lnTo>
                  <a:lnTo>
                    <a:pt x="145" y="268"/>
                  </a:lnTo>
                  <a:lnTo>
                    <a:pt x="171" y="266"/>
                  </a:lnTo>
                  <a:lnTo>
                    <a:pt x="188" y="266"/>
                  </a:lnTo>
                  <a:lnTo>
                    <a:pt x="205" y="266"/>
                  </a:lnTo>
                  <a:lnTo>
                    <a:pt x="227" y="270"/>
                  </a:lnTo>
                  <a:lnTo>
                    <a:pt x="231" y="268"/>
                  </a:lnTo>
                  <a:lnTo>
                    <a:pt x="257" y="270"/>
                  </a:lnTo>
                  <a:lnTo>
                    <a:pt x="253" y="251"/>
                  </a:lnTo>
                  <a:lnTo>
                    <a:pt x="246" y="234"/>
                  </a:lnTo>
                  <a:lnTo>
                    <a:pt x="259" y="225"/>
                  </a:lnTo>
                  <a:lnTo>
                    <a:pt x="281" y="223"/>
                  </a:lnTo>
                  <a:lnTo>
                    <a:pt x="296" y="198"/>
                  </a:lnTo>
                  <a:lnTo>
                    <a:pt x="332" y="187"/>
                  </a:lnTo>
                  <a:lnTo>
                    <a:pt x="338" y="198"/>
                  </a:lnTo>
                  <a:lnTo>
                    <a:pt x="390" y="198"/>
                  </a:lnTo>
                  <a:lnTo>
                    <a:pt x="390" y="195"/>
                  </a:lnTo>
                  <a:lnTo>
                    <a:pt x="390" y="187"/>
                  </a:lnTo>
                  <a:lnTo>
                    <a:pt x="368" y="159"/>
                  </a:lnTo>
                  <a:lnTo>
                    <a:pt x="360" y="161"/>
                  </a:lnTo>
                  <a:lnTo>
                    <a:pt x="345" y="163"/>
                  </a:lnTo>
                  <a:lnTo>
                    <a:pt x="347" y="152"/>
                  </a:lnTo>
                  <a:lnTo>
                    <a:pt x="379" y="122"/>
                  </a:lnTo>
                  <a:lnTo>
                    <a:pt x="373" y="97"/>
                  </a:lnTo>
                  <a:lnTo>
                    <a:pt x="377" y="84"/>
                  </a:lnTo>
                  <a:lnTo>
                    <a:pt x="405" y="58"/>
                  </a:lnTo>
                  <a:lnTo>
                    <a:pt x="422" y="56"/>
                  </a:lnTo>
                  <a:lnTo>
                    <a:pt x="426" y="47"/>
                  </a:lnTo>
                  <a:lnTo>
                    <a:pt x="420" y="34"/>
                  </a:lnTo>
                  <a:lnTo>
                    <a:pt x="399" y="30"/>
                  </a:lnTo>
                  <a:lnTo>
                    <a:pt x="384" y="17"/>
                  </a:lnTo>
                  <a:lnTo>
                    <a:pt x="358" y="13"/>
                  </a:lnTo>
                  <a:lnTo>
                    <a:pt x="347" y="7"/>
                  </a:lnTo>
                  <a:lnTo>
                    <a:pt x="328" y="0"/>
                  </a:lnTo>
                  <a:lnTo>
                    <a:pt x="253" y="30"/>
                  </a:lnTo>
                  <a:lnTo>
                    <a:pt x="210" y="69"/>
                  </a:lnTo>
                  <a:lnTo>
                    <a:pt x="169" y="73"/>
                  </a:lnTo>
                  <a:lnTo>
                    <a:pt x="154" y="67"/>
                  </a:lnTo>
                  <a:lnTo>
                    <a:pt x="128" y="77"/>
                  </a:lnTo>
                  <a:lnTo>
                    <a:pt x="105" y="73"/>
                  </a:lnTo>
                  <a:lnTo>
                    <a:pt x="64" y="75"/>
                  </a:lnTo>
                  <a:lnTo>
                    <a:pt x="36" y="60"/>
                  </a:lnTo>
                  <a:lnTo>
                    <a:pt x="36" y="41"/>
                  </a:lnTo>
                  <a:lnTo>
                    <a:pt x="17" y="37"/>
                  </a:lnTo>
                  <a:lnTo>
                    <a:pt x="0" y="52"/>
                  </a:lnTo>
                  <a:lnTo>
                    <a:pt x="0" y="86"/>
                  </a:lnTo>
                  <a:lnTo>
                    <a:pt x="17" y="95"/>
                  </a:lnTo>
                  <a:lnTo>
                    <a:pt x="30" y="110"/>
                  </a:lnTo>
                  <a:lnTo>
                    <a:pt x="32" y="133"/>
                  </a:lnTo>
                  <a:lnTo>
                    <a:pt x="25" y="146"/>
                  </a:lnTo>
                  <a:lnTo>
                    <a:pt x="10" y="146"/>
                  </a:lnTo>
                  <a:lnTo>
                    <a:pt x="2" y="20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9" name="Freeform 64"/>
            <p:cNvSpPr>
              <a:spLocks/>
            </p:cNvSpPr>
            <p:nvPr/>
          </p:nvSpPr>
          <p:spPr bwMode="auto">
            <a:xfrm>
              <a:off x="4433850" y="4431368"/>
              <a:ext cx="676275" cy="473075"/>
            </a:xfrm>
            <a:custGeom>
              <a:avLst/>
              <a:gdLst/>
              <a:ahLst/>
              <a:cxnLst>
                <a:cxn ang="0">
                  <a:pos x="2" y="202"/>
                </a:cxn>
                <a:cxn ang="0">
                  <a:pos x="17" y="228"/>
                </a:cxn>
                <a:cxn ang="0">
                  <a:pos x="40" y="251"/>
                </a:cxn>
                <a:cxn ang="0">
                  <a:pos x="53" y="262"/>
                </a:cxn>
                <a:cxn ang="0">
                  <a:pos x="53" y="266"/>
                </a:cxn>
                <a:cxn ang="0">
                  <a:pos x="42" y="277"/>
                </a:cxn>
                <a:cxn ang="0">
                  <a:pos x="42" y="298"/>
                </a:cxn>
                <a:cxn ang="0">
                  <a:pos x="85" y="294"/>
                </a:cxn>
                <a:cxn ang="0">
                  <a:pos x="113" y="281"/>
                </a:cxn>
                <a:cxn ang="0">
                  <a:pos x="145" y="268"/>
                </a:cxn>
                <a:cxn ang="0">
                  <a:pos x="171" y="266"/>
                </a:cxn>
                <a:cxn ang="0">
                  <a:pos x="188" y="266"/>
                </a:cxn>
                <a:cxn ang="0">
                  <a:pos x="205" y="266"/>
                </a:cxn>
                <a:cxn ang="0">
                  <a:pos x="227" y="270"/>
                </a:cxn>
                <a:cxn ang="0">
                  <a:pos x="231" y="268"/>
                </a:cxn>
                <a:cxn ang="0">
                  <a:pos x="257" y="270"/>
                </a:cxn>
                <a:cxn ang="0">
                  <a:pos x="253" y="251"/>
                </a:cxn>
                <a:cxn ang="0">
                  <a:pos x="246" y="234"/>
                </a:cxn>
                <a:cxn ang="0">
                  <a:pos x="259" y="225"/>
                </a:cxn>
                <a:cxn ang="0">
                  <a:pos x="281" y="223"/>
                </a:cxn>
                <a:cxn ang="0">
                  <a:pos x="296" y="198"/>
                </a:cxn>
                <a:cxn ang="0">
                  <a:pos x="332" y="187"/>
                </a:cxn>
                <a:cxn ang="0">
                  <a:pos x="338" y="198"/>
                </a:cxn>
                <a:cxn ang="0">
                  <a:pos x="390" y="198"/>
                </a:cxn>
                <a:cxn ang="0">
                  <a:pos x="390" y="195"/>
                </a:cxn>
                <a:cxn ang="0">
                  <a:pos x="390" y="187"/>
                </a:cxn>
                <a:cxn ang="0">
                  <a:pos x="368" y="159"/>
                </a:cxn>
                <a:cxn ang="0">
                  <a:pos x="360" y="161"/>
                </a:cxn>
                <a:cxn ang="0">
                  <a:pos x="345" y="163"/>
                </a:cxn>
                <a:cxn ang="0">
                  <a:pos x="347" y="152"/>
                </a:cxn>
                <a:cxn ang="0">
                  <a:pos x="379" y="122"/>
                </a:cxn>
                <a:cxn ang="0">
                  <a:pos x="373" y="97"/>
                </a:cxn>
                <a:cxn ang="0">
                  <a:pos x="377" y="84"/>
                </a:cxn>
                <a:cxn ang="0">
                  <a:pos x="405" y="58"/>
                </a:cxn>
                <a:cxn ang="0">
                  <a:pos x="422" y="56"/>
                </a:cxn>
                <a:cxn ang="0">
                  <a:pos x="426" y="47"/>
                </a:cxn>
                <a:cxn ang="0">
                  <a:pos x="420" y="34"/>
                </a:cxn>
                <a:cxn ang="0">
                  <a:pos x="399" y="30"/>
                </a:cxn>
                <a:cxn ang="0">
                  <a:pos x="384" y="17"/>
                </a:cxn>
                <a:cxn ang="0">
                  <a:pos x="358" y="13"/>
                </a:cxn>
                <a:cxn ang="0">
                  <a:pos x="347" y="7"/>
                </a:cxn>
                <a:cxn ang="0">
                  <a:pos x="328" y="0"/>
                </a:cxn>
                <a:cxn ang="0">
                  <a:pos x="253" y="30"/>
                </a:cxn>
                <a:cxn ang="0">
                  <a:pos x="210" y="69"/>
                </a:cxn>
                <a:cxn ang="0">
                  <a:pos x="169" y="73"/>
                </a:cxn>
                <a:cxn ang="0">
                  <a:pos x="154" y="67"/>
                </a:cxn>
                <a:cxn ang="0">
                  <a:pos x="128" y="77"/>
                </a:cxn>
                <a:cxn ang="0">
                  <a:pos x="105" y="73"/>
                </a:cxn>
                <a:cxn ang="0">
                  <a:pos x="64" y="75"/>
                </a:cxn>
                <a:cxn ang="0">
                  <a:pos x="36" y="60"/>
                </a:cxn>
                <a:cxn ang="0">
                  <a:pos x="36" y="41"/>
                </a:cxn>
                <a:cxn ang="0">
                  <a:pos x="17" y="37"/>
                </a:cxn>
                <a:cxn ang="0">
                  <a:pos x="0" y="52"/>
                </a:cxn>
                <a:cxn ang="0">
                  <a:pos x="0" y="86"/>
                </a:cxn>
                <a:cxn ang="0">
                  <a:pos x="17" y="95"/>
                </a:cxn>
                <a:cxn ang="0">
                  <a:pos x="30" y="110"/>
                </a:cxn>
                <a:cxn ang="0">
                  <a:pos x="32" y="133"/>
                </a:cxn>
                <a:cxn ang="0">
                  <a:pos x="25" y="146"/>
                </a:cxn>
                <a:cxn ang="0">
                  <a:pos x="10" y="146"/>
                </a:cxn>
                <a:cxn ang="0">
                  <a:pos x="2" y="202"/>
                </a:cxn>
              </a:cxnLst>
              <a:rect l="0" t="0" r="r" b="b"/>
              <a:pathLst>
                <a:path w="426" h="298">
                  <a:moveTo>
                    <a:pt x="2" y="202"/>
                  </a:moveTo>
                  <a:lnTo>
                    <a:pt x="17" y="228"/>
                  </a:lnTo>
                  <a:lnTo>
                    <a:pt x="40" y="251"/>
                  </a:lnTo>
                  <a:lnTo>
                    <a:pt x="53" y="262"/>
                  </a:lnTo>
                  <a:lnTo>
                    <a:pt x="53" y="266"/>
                  </a:lnTo>
                  <a:lnTo>
                    <a:pt x="42" y="277"/>
                  </a:lnTo>
                  <a:lnTo>
                    <a:pt x="42" y="298"/>
                  </a:lnTo>
                  <a:lnTo>
                    <a:pt x="85" y="294"/>
                  </a:lnTo>
                  <a:lnTo>
                    <a:pt x="113" y="281"/>
                  </a:lnTo>
                  <a:lnTo>
                    <a:pt x="145" y="268"/>
                  </a:lnTo>
                  <a:lnTo>
                    <a:pt x="171" y="266"/>
                  </a:lnTo>
                  <a:lnTo>
                    <a:pt x="188" y="266"/>
                  </a:lnTo>
                  <a:lnTo>
                    <a:pt x="205" y="266"/>
                  </a:lnTo>
                  <a:lnTo>
                    <a:pt x="227" y="270"/>
                  </a:lnTo>
                  <a:lnTo>
                    <a:pt x="231" y="268"/>
                  </a:lnTo>
                  <a:lnTo>
                    <a:pt x="257" y="270"/>
                  </a:lnTo>
                  <a:lnTo>
                    <a:pt x="253" y="251"/>
                  </a:lnTo>
                  <a:lnTo>
                    <a:pt x="246" y="234"/>
                  </a:lnTo>
                  <a:lnTo>
                    <a:pt x="259" y="225"/>
                  </a:lnTo>
                  <a:lnTo>
                    <a:pt x="281" y="223"/>
                  </a:lnTo>
                  <a:lnTo>
                    <a:pt x="296" y="198"/>
                  </a:lnTo>
                  <a:lnTo>
                    <a:pt x="332" y="187"/>
                  </a:lnTo>
                  <a:lnTo>
                    <a:pt x="338" y="198"/>
                  </a:lnTo>
                  <a:lnTo>
                    <a:pt x="390" y="198"/>
                  </a:lnTo>
                  <a:lnTo>
                    <a:pt x="390" y="195"/>
                  </a:lnTo>
                  <a:lnTo>
                    <a:pt x="390" y="187"/>
                  </a:lnTo>
                  <a:lnTo>
                    <a:pt x="368" y="159"/>
                  </a:lnTo>
                  <a:lnTo>
                    <a:pt x="360" y="161"/>
                  </a:lnTo>
                  <a:lnTo>
                    <a:pt x="345" y="163"/>
                  </a:lnTo>
                  <a:lnTo>
                    <a:pt x="347" y="152"/>
                  </a:lnTo>
                  <a:lnTo>
                    <a:pt x="379" y="122"/>
                  </a:lnTo>
                  <a:lnTo>
                    <a:pt x="373" y="97"/>
                  </a:lnTo>
                  <a:lnTo>
                    <a:pt x="377" y="84"/>
                  </a:lnTo>
                  <a:lnTo>
                    <a:pt x="405" y="58"/>
                  </a:lnTo>
                  <a:lnTo>
                    <a:pt x="422" y="56"/>
                  </a:lnTo>
                  <a:lnTo>
                    <a:pt x="426" y="47"/>
                  </a:lnTo>
                  <a:lnTo>
                    <a:pt x="420" y="34"/>
                  </a:lnTo>
                  <a:lnTo>
                    <a:pt x="399" y="30"/>
                  </a:lnTo>
                  <a:lnTo>
                    <a:pt x="384" y="17"/>
                  </a:lnTo>
                  <a:lnTo>
                    <a:pt x="358" y="13"/>
                  </a:lnTo>
                  <a:lnTo>
                    <a:pt x="347" y="7"/>
                  </a:lnTo>
                  <a:lnTo>
                    <a:pt x="328" y="0"/>
                  </a:lnTo>
                  <a:lnTo>
                    <a:pt x="253" y="30"/>
                  </a:lnTo>
                  <a:lnTo>
                    <a:pt x="210" y="69"/>
                  </a:lnTo>
                  <a:lnTo>
                    <a:pt x="169" y="73"/>
                  </a:lnTo>
                  <a:lnTo>
                    <a:pt x="154" y="67"/>
                  </a:lnTo>
                  <a:lnTo>
                    <a:pt x="128" y="77"/>
                  </a:lnTo>
                  <a:lnTo>
                    <a:pt x="105" y="73"/>
                  </a:lnTo>
                  <a:lnTo>
                    <a:pt x="64" y="75"/>
                  </a:lnTo>
                  <a:lnTo>
                    <a:pt x="36" y="60"/>
                  </a:lnTo>
                  <a:lnTo>
                    <a:pt x="36" y="41"/>
                  </a:lnTo>
                  <a:lnTo>
                    <a:pt x="17" y="37"/>
                  </a:lnTo>
                  <a:lnTo>
                    <a:pt x="0" y="52"/>
                  </a:lnTo>
                  <a:lnTo>
                    <a:pt x="0" y="86"/>
                  </a:lnTo>
                  <a:lnTo>
                    <a:pt x="17" y="95"/>
                  </a:lnTo>
                  <a:lnTo>
                    <a:pt x="30" y="110"/>
                  </a:lnTo>
                  <a:lnTo>
                    <a:pt x="32" y="133"/>
                  </a:lnTo>
                  <a:lnTo>
                    <a:pt x="25" y="146"/>
                  </a:lnTo>
                  <a:lnTo>
                    <a:pt x="10" y="146"/>
                  </a:lnTo>
                  <a:lnTo>
                    <a:pt x="2" y="202"/>
                  </a:lnTo>
                  <a:close/>
                </a:path>
              </a:pathLst>
            </a:custGeom>
            <a:solidFill>
              <a:srgbClr val="666666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0" name="Freeform 65"/>
            <p:cNvSpPr>
              <a:spLocks/>
            </p:cNvSpPr>
            <p:nvPr/>
          </p:nvSpPr>
          <p:spPr bwMode="auto">
            <a:xfrm>
              <a:off x="3748050" y="4315480"/>
              <a:ext cx="388938" cy="398462"/>
            </a:xfrm>
            <a:custGeom>
              <a:avLst/>
              <a:gdLst/>
              <a:ahLst/>
              <a:cxnLst>
                <a:cxn ang="0">
                  <a:pos x="221" y="32"/>
                </a:cxn>
                <a:cxn ang="0">
                  <a:pos x="217" y="43"/>
                </a:cxn>
                <a:cxn ang="0">
                  <a:pos x="208" y="43"/>
                </a:cxn>
                <a:cxn ang="0">
                  <a:pos x="196" y="35"/>
                </a:cxn>
                <a:cxn ang="0">
                  <a:pos x="198" y="24"/>
                </a:cxn>
                <a:cxn ang="0">
                  <a:pos x="189" y="17"/>
                </a:cxn>
                <a:cxn ang="0">
                  <a:pos x="159" y="15"/>
                </a:cxn>
                <a:cxn ang="0">
                  <a:pos x="148" y="22"/>
                </a:cxn>
                <a:cxn ang="0">
                  <a:pos x="118" y="20"/>
                </a:cxn>
                <a:cxn ang="0">
                  <a:pos x="108" y="4"/>
                </a:cxn>
                <a:cxn ang="0">
                  <a:pos x="84" y="0"/>
                </a:cxn>
                <a:cxn ang="0">
                  <a:pos x="60" y="0"/>
                </a:cxn>
                <a:cxn ang="0">
                  <a:pos x="37" y="11"/>
                </a:cxn>
                <a:cxn ang="0">
                  <a:pos x="33" y="20"/>
                </a:cxn>
                <a:cxn ang="0">
                  <a:pos x="22" y="20"/>
                </a:cxn>
                <a:cxn ang="0">
                  <a:pos x="18" y="9"/>
                </a:cxn>
                <a:cxn ang="0">
                  <a:pos x="0" y="13"/>
                </a:cxn>
                <a:cxn ang="0">
                  <a:pos x="3" y="43"/>
                </a:cxn>
                <a:cxn ang="0">
                  <a:pos x="15" y="60"/>
                </a:cxn>
                <a:cxn ang="0">
                  <a:pos x="18" y="84"/>
                </a:cxn>
                <a:cxn ang="0">
                  <a:pos x="60" y="125"/>
                </a:cxn>
                <a:cxn ang="0">
                  <a:pos x="65" y="148"/>
                </a:cxn>
                <a:cxn ang="0">
                  <a:pos x="82" y="165"/>
                </a:cxn>
                <a:cxn ang="0">
                  <a:pos x="97" y="168"/>
                </a:cxn>
                <a:cxn ang="0">
                  <a:pos x="97" y="180"/>
                </a:cxn>
                <a:cxn ang="0">
                  <a:pos x="123" y="208"/>
                </a:cxn>
                <a:cxn ang="0">
                  <a:pos x="133" y="223"/>
                </a:cxn>
                <a:cxn ang="0">
                  <a:pos x="153" y="238"/>
                </a:cxn>
                <a:cxn ang="0">
                  <a:pos x="168" y="251"/>
                </a:cxn>
                <a:cxn ang="0">
                  <a:pos x="170" y="251"/>
                </a:cxn>
                <a:cxn ang="0">
                  <a:pos x="174" y="240"/>
                </a:cxn>
                <a:cxn ang="0">
                  <a:pos x="183" y="234"/>
                </a:cxn>
                <a:cxn ang="0">
                  <a:pos x="181" y="210"/>
                </a:cxn>
                <a:cxn ang="0">
                  <a:pos x="193" y="204"/>
                </a:cxn>
                <a:cxn ang="0">
                  <a:pos x="187" y="191"/>
                </a:cxn>
                <a:cxn ang="0">
                  <a:pos x="193" y="185"/>
                </a:cxn>
                <a:cxn ang="0">
                  <a:pos x="213" y="183"/>
                </a:cxn>
                <a:cxn ang="0">
                  <a:pos x="206" y="168"/>
                </a:cxn>
                <a:cxn ang="0">
                  <a:pos x="217" y="163"/>
                </a:cxn>
                <a:cxn ang="0">
                  <a:pos x="234" y="163"/>
                </a:cxn>
                <a:cxn ang="0">
                  <a:pos x="230" y="135"/>
                </a:cxn>
                <a:cxn ang="0">
                  <a:pos x="221" y="129"/>
                </a:cxn>
                <a:cxn ang="0">
                  <a:pos x="226" y="118"/>
                </a:cxn>
                <a:cxn ang="0">
                  <a:pos x="245" y="114"/>
                </a:cxn>
                <a:cxn ang="0">
                  <a:pos x="238" y="103"/>
                </a:cxn>
                <a:cxn ang="0">
                  <a:pos x="219" y="88"/>
                </a:cxn>
                <a:cxn ang="0">
                  <a:pos x="219" y="71"/>
                </a:cxn>
                <a:cxn ang="0">
                  <a:pos x="234" y="60"/>
                </a:cxn>
                <a:cxn ang="0">
                  <a:pos x="230" y="43"/>
                </a:cxn>
                <a:cxn ang="0">
                  <a:pos x="221" y="32"/>
                </a:cxn>
              </a:cxnLst>
              <a:rect l="0" t="0" r="r" b="b"/>
              <a:pathLst>
                <a:path w="245" h="251">
                  <a:moveTo>
                    <a:pt x="221" y="32"/>
                  </a:moveTo>
                  <a:lnTo>
                    <a:pt x="217" y="43"/>
                  </a:lnTo>
                  <a:lnTo>
                    <a:pt x="208" y="43"/>
                  </a:lnTo>
                  <a:lnTo>
                    <a:pt x="196" y="35"/>
                  </a:lnTo>
                  <a:lnTo>
                    <a:pt x="198" y="24"/>
                  </a:lnTo>
                  <a:lnTo>
                    <a:pt x="189" y="17"/>
                  </a:lnTo>
                  <a:lnTo>
                    <a:pt x="159" y="15"/>
                  </a:lnTo>
                  <a:lnTo>
                    <a:pt x="148" y="22"/>
                  </a:lnTo>
                  <a:lnTo>
                    <a:pt x="118" y="2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0" y="0"/>
                  </a:lnTo>
                  <a:lnTo>
                    <a:pt x="37" y="11"/>
                  </a:lnTo>
                  <a:lnTo>
                    <a:pt x="33" y="20"/>
                  </a:lnTo>
                  <a:lnTo>
                    <a:pt x="22" y="20"/>
                  </a:lnTo>
                  <a:lnTo>
                    <a:pt x="18" y="9"/>
                  </a:lnTo>
                  <a:lnTo>
                    <a:pt x="0" y="13"/>
                  </a:lnTo>
                  <a:lnTo>
                    <a:pt x="3" y="43"/>
                  </a:lnTo>
                  <a:lnTo>
                    <a:pt x="15" y="60"/>
                  </a:lnTo>
                  <a:lnTo>
                    <a:pt x="18" y="84"/>
                  </a:lnTo>
                  <a:lnTo>
                    <a:pt x="60" y="125"/>
                  </a:lnTo>
                  <a:lnTo>
                    <a:pt x="65" y="148"/>
                  </a:lnTo>
                  <a:lnTo>
                    <a:pt x="82" y="165"/>
                  </a:lnTo>
                  <a:lnTo>
                    <a:pt x="97" y="168"/>
                  </a:lnTo>
                  <a:lnTo>
                    <a:pt x="97" y="180"/>
                  </a:lnTo>
                  <a:lnTo>
                    <a:pt x="123" y="208"/>
                  </a:lnTo>
                  <a:lnTo>
                    <a:pt x="133" y="223"/>
                  </a:lnTo>
                  <a:lnTo>
                    <a:pt x="153" y="238"/>
                  </a:lnTo>
                  <a:lnTo>
                    <a:pt x="168" y="251"/>
                  </a:lnTo>
                  <a:lnTo>
                    <a:pt x="170" y="251"/>
                  </a:lnTo>
                  <a:lnTo>
                    <a:pt x="174" y="240"/>
                  </a:lnTo>
                  <a:lnTo>
                    <a:pt x="183" y="234"/>
                  </a:lnTo>
                  <a:lnTo>
                    <a:pt x="181" y="210"/>
                  </a:lnTo>
                  <a:lnTo>
                    <a:pt x="193" y="204"/>
                  </a:lnTo>
                  <a:lnTo>
                    <a:pt x="187" y="191"/>
                  </a:lnTo>
                  <a:lnTo>
                    <a:pt x="193" y="185"/>
                  </a:lnTo>
                  <a:lnTo>
                    <a:pt x="213" y="183"/>
                  </a:lnTo>
                  <a:lnTo>
                    <a:pt x="206" y="168"/>
                  </a:lnTo>
                  <a:lnTo>
                    <a:pt x="217" y="163"/>
                  </a:lnTo>
                  <a:lnTo>
                    <a:pt x="234" y="163"/>
                  </a:lnTo>
                  <a:lnTo>
                    <a:pt x="230" y="135"/>
                  </a:lnTo>
                  <a:lnTo>
                    <a:pt x="221" y="129"/>
                  </a:lnTo>
                  <a:lnTo>
                    <a:pt x="226" y="118"/>
                  </a:lnTo>
                  <a:lnTo>
                    <a:pt x="245" y="114"/>
                  </a:lnTo>
                  <a:lnTo>
                    <a:pt x="238" y="103"/>
                  </a:lnTo>
                  <a:lnTo>
                    <a:pt x="219" y="88"/>
                  </a:lnTo>
                  <a:lnTo>
                    <a:pt x="219" y="71"/>
                  </a:lnTo>
                  <a:lnTo>
                    <a:pt x="234" y="60"/>
                  </a:lnTo>
                  <a:lnTo>
                    <a:pt x="230" y="43"/>
                  </a:lnTo>
                  <a:lnTo>
                    <a:pt x="221" y="3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1" name="Freeform 66"/>
            <p:cNvSpPr>
              <a:spLocks/>
            </p:cNvSpPr>
            <p:nvPr/>
          </p:nvSpPr>
          <p:spPr bwMode="auto">
            <a:xfrm>
              <a:off x="3748050" y="4315480"/>
              <a:ext cx="388938" cy="398462"/>
            </a:xfrm>
            <a:custGeom>
              <a:avLst/>
              <a:gdLst/>
              <a:ahLst/>
              <a:cxnLst>
                <a:cxn ang="0">
                  <a:pos x="221" y="32"/>
                </a:cxn>
                <a:cxn ang="0">
                  <a:pos x="217" y="43"/>
                </a:cxn>
                <a:cxn ang="0">
                  <a:pos x="208" y="43"/>
                </a:cxn>
                <a:cxn ang="0">
                  <a:pos x="196" y="35"/>
                </a:cxn>
                <a:cxn ang="0">
                  <a:pos x="198" y="24"/>
                </a:cxn>
                <a:cxn ang="0">
                  <a:pos x="189" y="17"/>
                </a:cxn>
                <a:cxn ang="0">
                  <a:pos x="159" y="15"/>
                </a:cxn>
                <a:cxn ang="0">
                  <a:pos x="148" y="22"/>
                </a:cxn>
                <a:cxn ang="0">
                  <a:pos x="118" y="20"/>
                </a:cxn>
                <a:cxn ang="0">
                  <a:pos x="108" y="4"/>
                </a:cxn>
                <a:cxn ang="0">
                  <a:pos x="84" y="0"/>
                </a:cxn>
                <a:cxn ang="0">
                  <a:pos x="60" y="0"/>
                </a:cxn>
                <a:cxn ang="0">
                  <a:pos x="37" y="11"/>
                </a:cxn>
                <a:cxn ang="0">
                  <a:pos x="33" y="20"/>
                </a:cxn>
                <a:cxn ang="0">
                  <a:pos x="22" y="20"/>
                </a:cxn>
                <a:cxn ang="0">
                  <a:pos x="18" y="9"/>
                </a:cxn>
                <a:cxn ang="0">
                  <a:pos x="0" y="13"/>
                </a:cxn>
                <a:cxn ang="0">
                  <a:pos x="3" y="43"/>
                </a:cxn>
                <a:cxn ang="0">
                  <a:pos x="15" y="60"/>
                </a:cxn>
                <a:cxn ang="0">
                  <a:pos x="18" y="84"/>
                </a:cxn>
                <a:cxn ang="0">
                  <a:pos x="60" y="125"/>
                </a:cxn>
                <a:cxn ang="0">
                  <a:pos x="65" y="148"/>
                </a:cxn>
                <a:cxn ang="0">
                  <a:pos x="82" y="165"/>
                </a:cxn>
                <a:cxn ang="0">
                  <a:pos x="97" y="168"/>
                </a:cxn>
                <a:cxn ang="0">
                  <a:pos x="97" y="180"/>
                </a:cxn>
                <a:cxn ang="0">
                  <a:pos x="123" y="208"/>
                </a:cxn>
                <a:cxn ang="0">
                  <a:pos x="133" y="223"/>
                </a:cxn>
                <a:cxn ang="0">
                  <a:pos x="153" y="238"/>
                </a:cxn>
                <a:cxn ang="0">
                  <a:pos x="168" y="251"/>
                </a:cxn>
                <a:cxn ang="0">
                  <a:pos x="170" y="251"/>
                </a:cxn>
                <a:cxn ang="0">
                  <a:pos x="174" y="240"/>
                </a:cxn>
                <a:cxn ang="0">
                  <a:pos x="183" y="234"/>
                </a:cxn>
                <a:cxn ang="0">
                  <a:pos x="181" y="210"/>
                </a:cxn>
                <a:cxn ang="0">
                  <a:pos x="193" y="204"/>
                </a:cxn>
                <a:cxn ang="0">
                  <a:pos x="187" y="191"/>
                </a:cxn>
                <a:cxn ang="0">
                  <a:pos x="193" y="185"/>
                </a:cxn>
                <a:cxn ang="0">
                  <a:pos x="213" y="183"/>
                </a:cxn>
                <a:cxn ang="0">
                  <a:pos x="206" y="168"/>
                </a:cxn>
                <a:cxn ang="0">
                  <a:pos x="217" y="163"/>
                </a:cxn>
                <a:cxn ang="0">
                  <a:pos x="234" y="163"/>
                </a:cxn>
                <a:cxn ang="0">
                  <a:pos x="230" y="135"/>
                </a:cxn>
                <a:cxn ang="0">
                  <a:pos x="221" y="129"/>
                </a:cxn>
                <a:cxn ang="0">
                  <a:pos x="226" y="118"/>
                </a:cxn>
                <a:cxn ang="0">
                  <a:pos x="245" y="114"/>
                </a:cxn>
                <a:cxn ang="0">
                  <a:pos x="238" y="103"/>
                </a:cxn>
                <a:cxn ang="0">
                  <a:pos x="219" y="88"/>
                </a:cxn>
                <a:cxn ang="0">
                  <a:pos x="219" y="71"/>
                </a:cxn>
                <a:cxn ang="0">
                  <a:pos x="234" y="60"/>
                </a:cxn>
                <a:cxn ang="0">
                  <a:pos x="230" y="43"/>
                </a:cxn>
                <a:cxn ang="0">
                  <a:pos x="221" y="32"/>
                </a:cxn>
              </a:cxnLst>
              <a:rect l="0" t="0" r="r" b="b"/>
              <a:pathLst>
                <a:path w="245" h="251">
                  <a:moveTo>
                    <a:pt x="221" y="32"/>
                  </a:moveTo>
                  <a:lnTo>
                    <a:pt x="217" y="43"/>
                  </a:lnTo>
                  <a:lnTo>
                    <a:pt x="208" y="43"/>
                  </a:lnTo>
                  <a:lnTo>
                    <a:pt x="196" y="35"/>
                  </a:lnTo>
                  <a:lnTo>
                    <a:pt x="198" y="24"/>
                  </a:lnTo>
                  <a:lnTo>
                    <a:pt x="189" y="17"/>
                  </a:lnTo>
                  <a:lnTo>
                    <a:pt x="159" y="15"/>
                  </a:lnTo>
                  <a:lnTo>
                    <a:pt x="148" y="22"/>
                  </a:lnTo>
                  <a:lnTo>
                    <a:pt x="118" y="2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0" y="0"/>
                  </a:lnTo>
                  <a:lnTo>
                    <a:pt x="37" y="11"/>
                  </a:lnTo>
                  <a:lnTo>
                    <a:pt x="33" y="20"/>
                  </a:lnTo>
                  <a:lnTo>
                    <a:pt x="22" y="20"/>
                  </a:lnTo>
                  <a:lnTo>
                    <a:pt x="18" y="9"/>
                  </a:lnTo>
                  <a:lnTo>
                    <a:pt x="0" y="13"/>
                  </a:lnTo>
                  <a:lnTo>
                    <a:pt x="3" y="43"/>
                  </a:lnTo>
                  <a:lnTo>
                    <a:pt x="15" y="60"/>
                  </a:lnTo>
                  <a:lnTo>
                    <a:pt x="18" y="84"/>
                  </a:lnTo>
                  <a:lnTo>
                    <a:pt x="60" y="125"/>
                  </a:lnTo>
                  <a:lnTo>
                    <a:pt x="65" y="148"/>
                  </a:lnTo>
                  <a:lnTo>
                    <a:pt x="82" y="165"/>
                  </a:lnTo>
                  <a:lnTo>
                    <a:pt x="97" y="168"/>
                  </a:lnTo>
                  <a:lnTo>
                    <a:pt x="97" y="180"/>
                  </a:lnTo>
                  <a:lnTo>
                    <a:pt x="123" y="208"/>
                  </a:lnTo>
                  <a:lnTo>
                    <a:pt x="133" y="223"/>
                  </a:lnTo>
                  <a:lnTo>
                    <a:pt x="153" y="238"/>
                  </a:lnTo>
                  <a:lnTo>
                    <a:pt x="168" y="251"/>
                  </a:lnTo>
                  <a:lnTo>
                    <a:pt x="170" y="251"/>
                  </a:lnTo>
                  <a:lnTo>
                    <a:pt x="174" y="240"/>
                  </a:lnTo>
                  <a:lnTo>
                    <a:pt x="183" y="234"/>
                  </a:lnTo>
                  <a:lnTo>
                    <a:pt x="181" y="210"/>
                  </a:lnTo>
                  <a:lnTo>
                    <a:pt x="193" y="204"/>
                  </a:lnTo>
                  <a:lnTo>
                    <a:pt x="187" y="191"/>
                  </a:lnTo>
                  <a:lnTo>
                    <a:pt x="193" y="185"/>
                  </a:lnTo>
                  <a:lnTo>
                    <a:pt x="213" y="183"/>
                  </a:lnTo>
                  <a:lnTo>
                    <a:pt x="206" y="168"/>
                  </a:lnTo>
                  <a:lnTo>
                    <a:pt x="217" y="163"/>
                  </a:lnTo>
                  <a:lnTo>
                    <a:pt x="234" y="163"/>
                  </a:lnTo>
                  <a:lnTo>
                    <a:pt x="230" y="135"/>
                  </a:lnTo>
                  <a:lnTo>
                    <a:pt x="221" y="129"/>
                  </a:lnTo>
                  <a:lnTo>
                    <a:pt x="226" y="118"/>
                  </a:lnTo>
                  <a:lnTo>
                    <a:pt x="245" y="114"/>
                  </a:lnTo>
                  <a:lnTo>
                    <a:pt x="238" y="103"/>
                  </a:lnTo>
                  <a:lnTo>
                    <a:pt x="219" y="88"/>
                  </a:lnTo>
                  <a:lnTo>
                    <a:pt x="219" y="71"/>
                  </a:lnTo>
                  <a:lnTo>
                    <a:pt x="234" y="60"/>
                  </a:lnTo>
                  <a:lnTo>
                    <a:pt x="230" y="43"/>
                  </a:lnTo>
                  <a:lnTo>
                    <a:pt x="221" y="3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2" name="Freeform 67"/>
            <p:cNvSpPr>
              <a:spLocks/>
            </p:cNvSpPr>
            <p:nvPr/>
          </p:nvSpPr>
          <p:spPr bwMode="auto">
            <a:xfrm>
              <a:off x="3521038" y="4053543"/>
              <a:ext cx="322263" cy="228600"/>
            </a:xfrm>
            <a:custGeom>
              <a:avLst/>
              <a:gdLst/>
              <a:ahLst/>
              <a:cxnLst>
                <a:cxn ang="0">
                  <a:pos x="13" y="127"/>
                </a:cxn>
                <a:cxn ang="0">
                  <a:pos x="19" y="133"/>
                </a:cxn>
                <a:cxn ang="0">
                  <a:pos x="28" y="129"/>
                </a:cxn>
                <a:cxn ang="0">
                  <a:pos x="38" y="124"/>
                </a:cxn>
                <a:cxn ang="0">
                  <a:pos x="49" y="127"/>
                </a:cxn>
                <a:cxn ang="0">
                  <a:pos x="58" y="120"/>
                </a:cxn>
                <a:cxn ang="0">
                  <a:pos x="68" y="120"/>
                </a:cxn>
                <a:cxn ang="0">
                  <a:pos x="77" y="131"/>
                </a:cxn>
                <a:cxn ang="0">
                  <a:pos x="100" y="142"/>
                </a:cxn>
                <a:cxn ang="0">
                  <a:pos x="120" y="144"/>
                </a:cxn>
                <a:cxn ang="0">
                  <a:pos x="120" y="124"/>
                </a:cxn>
                <a:cxn ang="0">
                  <a:pos x="128" y="101"/>
                </a:cxn>
                <a:cxn ang="0">
                  <a:pos x="148" y="97"/>
                </a:cxn>
                <a:cxn ang="0">
                  <a:pos x="141" y="73"/>
                </a:cxn>
                <a:cxn ang="0">
                  <a:pos x="148" y="64"/>
                </a:cxn>
                <a:cxn ang="0">
                  <a:pos x="176" y="60"/>
                </a:cxn>
                <a:cxn ang="0">
                  <a:pos x="184" y="64"/>
                </a:cxn>
                <a:cxn ang="0">
                  <a:pos x="203" y="60"/>
                </a:cxn>
                <a:cxn ang="0">
                  <a:pos x="203" y="60"/>
                </a:cxn>
                <a:cxn ang="0">
                  <a:pos x="197" y="56"/>
                </a:cxn>
                <a:cxn ang="0">
                  <a:pos x="188" y="36"/>
                </a:cxn>
                <a:cxn ang="0">
                  <a:pos x="182" y="19"/>
                </a:cxn>
                <a:cxn ang="0">
                  <a:pos x="171" y="0"/>
                </a:cxn>
                <a:cxn ang="0">
                  <a:pos x="165" y="11"/>
                </a:cxn>
                <a:cxn ang="0">
                  <a:pos x="165" y="24"/>
                </a:cxn>
                <a:cxn ang="0">
                  <a:pos x="137" y="24"/>
                </a:cxn>
                <a:cxn ang="0">
                  <a:pos x="111" y="24"/>
                </a:cxn>
                <a:cxn ang="0">
                  <a:pos x="96" y="32"/>
                </a:cxn>
                <a:cxn ang="0">
                  <a:pos x="45" y="36"/>
                </a:cxn>
                <a:cxn ang="0">
                  <a:pos x="19" y="34"/>
                </a:cxn>
                <a:cxn ang="0">
                  <a:pos x="0" y="51"/>
                </a:cxn>
                <a:cxn ang="0">
                  <a:pos x="8" y="60"/>
                </a:cxn>
                <a:cxn ang="0">
                  <a:pos x="8" y="77"/>
                </a:cxn>
                <a:cxn ang="0">
                  <a:pos x="4" y="82"/>
                </a:cxn>
                <a:cxn ang="0">
                  <a:pos x="19" y="99"/>
                </a:cxn>
                <a:cxn ang="0">
                  <a:pos x="23" y="107"/>
                </a:cxn>
                <a:cxn ang="0">
                  <a:pos x="15" y="109"/>
                </a:cxn>
                <a:cxn ang="0">
                  <a:pos x="15" y="112"/>
                </a:cxn>
                <a:cxn ang="0">
                  <a:pos x="17" y="114"/>
                </a:cxn>
                <a:cxn ang="0">
                  <a:pos x="13" y="127"/>
                </a:cxn>
              </a:cxnLst>
              <a:rect l="0" t="0" r="r" b="b"/>
              <a:pathLst>
                <a:path w="203" h="144">
                  <a:moveTo>
                    <a:pt x="13" y="127"/>
                  </a:moveTo>
                  <a:lnTo>
                    <a:pt x="19" y="133"/>
                  </a:lnTo>
                  <a:lnTo>
                    <a:pt x="28" y="129"/>
                  </a:lnTo>
                  <a:lnTo>
                    <a:pt x="38" y="124"/>
                  </a:lnTo>
                  <a:lnTo>
                    <a:pt x="49" y="127"/>
                  </a:lnTo>
                  <a:lnTo>
                    <a:pt x="58" y="120"/>
                  </a:lnTo>
                  <a:lnTo>
                    <a:pt x="68" y="120"/>
                  </a:lnTo>
                  <a:lnTo>
                    <a:pt x="77" y="131"/>
                  </a:lnTo>
                  <a:lnTo>
                    <a:pt x="100" y="142"/>
                  </a:lnTo>
                  <a:lnTo>
                    <a:pt x="120" y="144"/>
                  </a:lnTo>
                  <a:lnTo>
                    <a:pt x="120" y="124"/>
                  </a:lnTo>
                  <a:lnTo>
                    <a:pt x="128" y="101"/>
                  </a:lnTo>
                  <a:lnTo>
                    <a:pt x="148" y="97"/>
                  </a:lnTo>
                  <a:lnTo>
                    <a:pt x="141" y="73"/>
                  </a:lnTo>
                  <a:lnTo>
                    <a:pt x="148" y="64"/>
                  </a:lnTo>
                  <a:lnTo>
                    <a:pt x="176" y="60"/>
                  </a:lnTo>
                  <a:lnTo>
                    <a:pt x="184" y="64"/>
                  </a:lnTo>
                  <a:lnTo>
                    <a:pt x="203" y="60"/>
                  </a:lnTo>
                  <a:lnTo>
                    <a:pt x="203" y="60"/>
                  </a:lnTo>
                  <a:lnTo>
                    <a:pt x="197" y="56"/>
                  </a:lnTo>
                  <a:lnTo>
                    <a:pt x="188" y="36"/>
                  </a:lnTo>
                  <a:lnTo>
                    <a:pt x="182" y="19"/>
                  </a:lnTo>
                  <a:lnTo>
                    <a:pt x="171" y="0"/>
                  </a:lnTo>
                  <a:lnTo>
                    <a:pt x="165" y="11"/>
                  </a:lnTo>
                  <a:lnTo>
                    <a:pt x="165" y="24"/>
                  </a:lnTo>
                  <a:lnTo>
                    <a:pt x="137" y="24"/>
                  </a:lnTo>
                  <a:lnTo>
                    <a:pt x="111" y="24"/>
                  </a:lnTo>
                  <a:lnTo>
                    <a:pt x="96" y="32"/>
                  </a:lnTo>
                  <a:lnTo>
                    <a:pt x="45" y="36"/>
                  </a:lnTo>
                  <a:lnTo>
                    <a:pt x="19" y="34"/>
                  </a:lnTo>
                  <a:lnTo>
                    <a:pt x="0" y="51"/>
                  </a:lnTo>
                  <a:lnTo>
                    <a:pt x="8" y="60"/>
                  </a:lnTo>
                  <a:lnTo>
                    <a:pt x="8" y="77"/>
                  </a:lnTo>
                  <a:lnTo>
                    <a:pt x="4" y="82"/>
                  </a:lnTo>
                  <a:lnTo>
                    <a:pt x="19" y="99"/>
                  </a:lnTo>
                  <a:lnTo>
                    <a:pt x="23" y="107"/>
                  </a:lnTo>
                  <a:lnTo>
                    <a:pt x="15" y="109"/>
                  </a:lnTo>
                  <a:lnTo>
                    <a:pt x="15" y="112"/>
                  </a:lnTo>
                  <a:lnTo>
                    <a:pt x="17" y="114"/>
                  </a:lnTo>
                  <a:lnTo>
                    <a:pt x="13" y="12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3" name="Freeform 68"/>
            <p:cNvSpPr>
              <a:spLocks/>
            </p:cNvSpPr>
            <p:nvPr/>
          </p:nvSpPr>
          <p:spPr bwMode="auto">
            <a:xfrm>
              <a:off x="3521038" y="4053543"/>
              <a:ext cx="322263" cy="228600"/>
            </a:xfrm>
            <a:custGeom>
              <a:avLst/>
              <a:gdLst/>
              <a:ahLst/>
              <a:cxnLst>
                <a:cxn ang="0">
                  <a:pos x="13" y="127"/>
                </a:cxn>
                <a:cxn ang="0">
                  <a:pos x="19" y="133"/>
                </a:cxn>
                <a:cxn ang="0">
                  <a:pos x="28" y="129"/>
                </a:cxn>
                <a:cxn ang="0">
                  <a:pos x="38" y="124"/>
                </a:cxn>
                <a:cxn ang="0">
                  <a:pos x="49" y="127"/>
                </a:cxn>
                <a:cxn ang="0">
                  <a:pos x="58" y="120"/>
                </a:cxn>
                <a:cxn ang="0">
                  <a:pos x="68" y="120"/>
                </a:cxn>
                <a:cxn ang="0">
                  <a:pos x="77" y="131"/>
                </a:cxn>
                <a:cxn ang="0">
                  <a:pos x="100" y="142"/>
                </a:cxn>
                <a:cxn ang="0">
                  <a:pos x="120" y="144"/>
                </a:cxn>
                <a:cxn ang="0">
                  <a:pos x="120" y="124"/>
                </a:cxn>
                <a:cxn ang="0">
                  <a:pos x="128" y="101"/>
                </a:cxn>
                <a:cxn ang="0">
                  <a:pos x="148" y="97"/>
                </a:cxn>
                <a:cxn ang="0">
                  <a:pos x="141" y="73"/>
                </a:cxn>
                <a:cxn ang="0">
                  <a:pos x="148" y="64"/>
                </a:cxn>
                <a:cxn ang="0">
                  <a:pos x="176" y="60"/>
                </a:cxn>
                <a:cxn ang="0">
                  <a:pos x="184" y="64"/>
                </a:cxn>
                <a:cxn ang="0">
                  <a:pos x="203" y="60"/>
                </a:cxn>
                <a:cxn ang="0">
                  <a:pos x="203" y="60"/>
                </a:cxn>
                <a:cxn ang="0">
                  <a:pos x="197" y="56"/>
                </a:cxn>
                <a:cxn ang="0">
                  <a:pos x="188" y="36"/>
                </a:cxn>
                <a:cxn ang="0">
                  <a:pos x="182" y="19"/>
                </a:cxn>
                <a:cxn ang="0">
                  <a:pos x="171" y="0"/>
                </a:cxn>
                <a:cxn ang="0">
                  <a:pos x="165" y="11"/>
                </a:cxn>
                <a:cxn ang="0">
                  <a:pos x="165" y="24"/>
                </a:cxn>
                <a:cxn ang="0">
                  <a:pos x="137" y="24"/>
                </a:cxn>
                <a:cxn ang="0">
                  <a:pos x="111" y="24"/>
                </a:cxn>
                <a:cxn ang="0">
                  <a:pos x="96" y="32"/>
                </a:cxn>
                <a:cxn ang="0">
                  <a:pos x="45" y="36"/>
                </a:cxn>
                <a:cxn ang="0">
                  <a:pos x="19" y="34"/>
                </a:cxn>
                <a:cxn ang="0">
                  <a:pos x="0" y="51"/>
                </a:cxn>
                <a:cxn ang="0">
                  <a:pos x="8" y="60"/>
                </a:cxn>
                <a:cxn ang="0">
                  <a:pos x="8" y="77"/>
                </a:cxn>
                <a:cxn ang="0">
                  <a:pos x="4" y="82"/>
                </a:cxn>
                <a:cxn ang="0">
                  <a:pos x="19" y="99"/>
                </a:cxn>
                <a:cxn ang="0">
                  <a:pos x="23" y="107"/>
                </a:cxn>
                <a:cxn ang="0">
                  <a:pos x="15" y="109"/>
                </a:cxn>
                <a:cxn ang="0">
                  <a:pos x="15" y="112"/>
                </a:cxn>
                <a:cxn ang="0">
                  <a:pos x="17" y="114"/>
                </a:cxn>
                <a:cxn ang="0">
                  <a:pos x="13" y="127"/>
                </a:cxn>
              </a:cxnLst>
              <a:rect l="0" t="0" r="r" b="b"/>
              <a:pathLst>
                <a:path w="203" h="144">
                  <a:moveTo>
                    <a:pt x="13" y="127"/>
                  </a:moveTo>
                  <a:lnTo>
                    <a:pt x="19" y="133"/>
                  </a:lnTo>
                  <a:lnTo>
                    <a:pt x="28" y="129"/>
                  </a:lnTo>
                  <a:lnTo>
                    <a:pt x="38" y="124"/>
                  </a:lnTo>
                  <a:lnTo>
                    <a:pt x="49" y="127"/>
                  </a:lnTo>
                  <a:lnTo>
                    <a:pt x="58" y="120"/>
                  </a:lnTo>
                  <a:lnTo>
                    <a:pt x="68" y="120"/>
                  </a:lnTo>
                  <a:lnTo>
                    <a:pt x="77" y="131"/>
                  </a:lnTo>
                  <a:lnTo>
                    <a:pt x="100" y="142"/>
                  </a:lnTo>
                  <a:lnTo>
                    <a:pt x="120" y="144"/>
                  </a:lnTo>
                  <a:lnTo>
                    <a:pt x="120" y="124"/>
                  </a:lnTo>
                  <a:lnTo>
                    <a:pt x="128" y="101"/>
                  </a:lnTo>
                  <a:lnTo>
                    <a:pt x="148" y="97"/>
                  </a:lnTo>
                  <a:lnTo>
                    <a:pt x="141" y="73"/>
                  </a:lnTo>
                  <a:lnTo>
                    <a:pt x="148" y="64"/>
                  </a:lnTo>
                  <a:lnTo>
                    <a:pt x="176" y="60"/>
                  </a:lnTo>
                  <a:lnTo>
                    <a:pt x="184" y="64"/>
                  </a:lnTo>
                  <a:lnTo>
                    <a:pt x="203" y="60"/>
                  </a:lnTo>
                  <a:lnTo>
                    <a:pt x="203" y="60"/>
                  </a:lnTo>
                  <a:lnTo>
                    <a:pt x="197" y="56"/>
                  </a:lnTo>
                  <a:lnTo>
                    <a:pt x="188" y="36"/>
                  </a:lnTo>
                  <a:lnTo>
                    <a:pt x="182" y="19"/>
                  </a:lnTo>
                  <a:lnTo>
                    <a:pt x="171" y="0"/>
                  </a:lnTo>
                  <a:lnTo>
                    <a:pt x="165" y="11"/>
                  </a:lnTo>
                  <a:lnTo>
                    <a:pt x="165" y="24"/>
                  </a:lnTo>
                  <a:lnTo>
                    <a:pt x="137" y="24"/>
                  </a:lnTo>
                  <a:lnTo>
                    <a:pt x="111" y="24"/>
                  </a:lnTo>
                  <a:lnTo>
                    <a:pt x="96" y="32"/>
                  </a:lnTo>
                  <a:lnTo>
                    <a:pt x="45" y="36"/>
                  </a:lnTo>
                  <a:lnTo>
                    <a:pt x="19" y="34"/>
                  </a:lnTo>
                  <a:lnTo>
                    <a:pt x="0" y="51"/>
                  </a:lnTo>
                  <a:lnTo>
                    <a:pt x="8" y="60"/>
                  </a:lnTo>
                  <a:lnTo>
                    <a:pt x="8" y="77"/>
                  </a:lnTo>
                  <a:lnTo>
                    <a:pt x="4" y="82"/>
                  </a:lnTo>
                  <a:lnTo>
                    <a:pt x="19" y="99"/>
                  </a:lnTo>
                  <a:lnTo>
                    <a:pt x="23" y="107"/>
                  </a:lnTo>
                  <a:lnTo>
                    <a:pt x="15" y="109"/>
                  </a:lnTo>
                  <a:lnTo>
                    <a:pt x="15" y="112"/>
                  </a:lnTo>
                  <a:lnTo>
                    <a:pt x="17" y="114"/>
                  </a:lnTo>
                  <a:lnTo>
                    <a:pt x="13" y="12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4" name="Freeform 69"/>
            <p:cNvSpPr>
              <a:spLocks/>
            </p:cNvSpPr>
            <p:nvPr/>
          </p:nvSpPr>
          <p:spPr bwMode="auto">
            <a:xfrm>
              <a:off x="3517863" y="4148793"/>
              <a:ext cx="619125" cy="579437"/>
            </a:xfrm>
            <a:custGeom>
              <a:avLst/>
              <a:gdLst/>
              <a:ahLst/>
              <a:cxnLst>
                <a:cxn ang="0">
                  <a:pos x="186" y="4"/>
                </a:cxn>
                <a:cxn ang="0">
                  <a:pos x="150" y="4"/>
                </a:cxn>
                <a:cxn ang="0">
                  <a:pos x="150" y="37"/>
                </a:cxn>
                <a:cxn ang="0">
                  <a:pos x="122" y="64"/>
                </a:cxn>
                <a:cxn ang="0">
                  <a:pos x="102" y="82"/>
                </a:cxn>
                <a:cxn ang="0">
                  <a:pos x="70" y="60"/>
                </a:cxn>
                <a:cxn ang="0">
                  <a:pos x="51" y="67"/>
                </a:cxn>
                <a:cxn ang="0">
                  <a:pos x="30" y="69"/>
                </a:cxn>
                <a:cxn ang="0">
                  <a:pos x="15" y="67"/>
                </a:cxn>
                <a:cxn ang="0">
                  <a:pos x="2" y="101"/>
                </a:cxn>
                <a:cxn ang="0">
                  <a:pos x="23" y="133"/>
                </a:cxn>
                <a:cxn ang="0">
                  <a:pos x="40" y="112"/>
                </a:cxn>
                <a:cxn ang="0">
                  <a:pos x="53" y="88"/>
                </a:cxn>
                <a:cxn ang="0">
                  <a:pos x="75" y="97"/>
                </a:cxn>
                <a:cxn ang="0">
                  <a:pos x="83" y="135"/>
                </a:cxn>
                <a:cxn ang="0">
                  <a:pos x="109" y="174"/>
                </a:cxn>
                <a:cxn ang="0">
                  <a:pos x="133" y="189"/>
                </a:cxn>
                <a:cxn ang="0">
                  <a:pos x="122" y="193"/>
                </a:cxn>
                <a:cxn ang="0">
                  <a:pos x="96" y="193"/>
                </a:cxn>
                <a:cxn ang="0">
                  <a:pos x="100" y="208"/>
                </a:cxn>
                <a:cxn ang="0">
                  <a:pos x="130" y="225"/>
                </a:cxn>
                <a:cxn ang="0">
                  <a:pos x="150" y="238"/>
                </a:cxn>
                <a:cxn ang="0">
                  <a:pos x="165" y="270"/>
                </a:cxn>
                <a:cxn ang="0">
                  <a:pos x="190" y="273"/>
                </a:cxn>
                <a:cxn ang="0">
                  <a:pos x="229" y="300"/>
                </a:cxn>
                <a:cxn ang="0">
                  <a:pos x="265" y="328"/>
                </a:cxn>
                <a:cxn ang="0">
                  <a:pos x="246" y="322"/>
                </a:cxn>
                <a:cxn ang="0">
                  <a:pos x="248" y="333"/>
                </a:cxn>
                <a:cxn ang="0">
                  <a:pos x="287" y="343"/>
                </a:cxn>
                <a:cxn ang="0">
                  <a:pos x="308" y="365"/>
                </a:cxn>
                <a:cxn ang="0">
                  <a:pos x="315" y="356"/>
                </a:cxn>
                <a:cxn ang="0">
                  <a:pos x="298" y="343"/>
                </a:cxn>
                <a:cxn ang="0">
                  <a:pos x="268" y="313"/>
                </a:cxn>
                <a:cxn ang="0">
                  <a:pos x="242" y="273"/>
                </a:cxn>
                <a:cxn ang="0">
                  <a:pos x="210" y="253"/>
                </a:cxn>
                <a:cxn ang="0">
                  <a:pos x="163" y="189"/>
                </a:cxn>
                <a:cxn ang="0">
                  <a:pos x="148" y="148"/>
                </a:cxn>
                <a:cxn ang="0">
                  <a:pos x="163" y="114"/>
                </a:cxn>
                <a:cxn ang="0">
                  <a:pos x="178" y="125"/>
                </a:cxn>
                <a:cxn ang="0">
                  <a:pos x="205" y="105"/>
                </a:cxn>
                <a:cxn ang="0">
                  <a:pos x="253" y="109"/>
                </a:cxn>
                <a:cxn ang="0">
                  <a:pos x="293" y="127"/>
                </a:cxn>
                <a:cxn ang="0">
                  <a:pos x="334" y="122"/>
                </a:cxn>
                <a:cxn ang="0">
                  <a:pos x="341" y="140"/>
                </a:cxn>
                <a:cxn ang="0">
                  <a:pos x="362" y="148"/>
                </a:cxn>
                <a:cxn ang="0">
                  <a:pos x="371" y="125"/>
                </a:cxn>
                <a:cxn ang="0">
                  <a:pos x="379" y="105"/>
                </a:cxn>
                <a:cxn ang="0">
                  <a:pos x="362" y="77"/>
                </a:cxn>
                <a:cxn ang="0">
                  <a:pos x="341" y="45"/>
                </a:cxn>
                <a:cxn ang="0">
                  <a:pos x="334" y="43"/>
                </a:cxn>
                <a:cxn ang="0">
                  <a:pos x="291" y="60"/>
                </a:cxn>
                <a:cxn ang="0">
                  <a:pos x="257" y="37"/>
                </a:cxn>
                <a:cxn ang="0">
                  <a:pos x="227" y="11"/>
                </a:cxn>
                <a:cxn ang="0">
                  <a:pos x="205" y="0"/>
                </a:cxn>
              </a:cxnLst>
              <a:rect l="0" t="0" r="r" b="b"/>
              <a:pathLst>
                <a:path w="390" h="365">
                  <a:moveTo>
                    <a:pt x="205" y="0"/>
                  </a:moveTo>
                  <a:lnTo>
                    <a:pt x="186" y="4"/>
                  </a:lnTo>
                  <a:lnTo>
                    <a:pt x="178" y="0"/>
                  </a:lnTo>
                  <a:lnTo>
                    <a:pt x="150" y="4"/>
                  </a:lnTo>
                  <a:lnTo>
                    <a:pt x="143" y="13"/>
                  </a:lnTo>
                  <a:lnTo>
                    <a:pt x="150" y="37"/>
                  </a:lnTo>
                  <a:lnTo>
                    <a:pt x="130" y="41"/>
                  </a:lnTo>
                  <a:lnTo>
                    <a:pt x="122" y="64"/>
                  </a:lnTo>
                  <a:lnTo>
                    <a:pt x="122" y="84"/>
                  </a:lnTo>
                  <a:lnTo>
                    <a:pt x="102" y="82"/>
                  </a:lnTo>
                  <a:lnTo>
                    <a:pt x="79" y="71"/>
                  </a:lnTo>
                  <a:lnTo>
                    <a:pt x="70" y="60"/>
                  </a:lnTo>
                  <a:lnTo>
                    <a:pt x="60" y="60"/>
                  </a:lnTo>
                  <a:lnTo>
                    <a:pt x="51" y="67"/>
                  </a:lnTo>
                  <a:lnTo>
                    <a:pt x="40" y="64"/>
                  </a:lnTo>
                  <a:lnTo>
                    <a:pt x="30" y="69"/>
                  </a:lnTo>
                  <a:lnTo>
                    <a:pt x="21" y="73"/>
                  </a:lnTo>
                  <a:lnTo>
                    <a:pt x="15" y="67"/>
                  </a:lnTo>
                  <a:lnTo>
                    <a:pt x="0" y="73"/>
                  </a:lnTo>
                  <a:lnTo>
                    <a:pt x="2" y="101"/>
                  </a:lnTo>
                  <a:lnTo>
                    <a:pt x="10" y="118"/>
                  </a:lnTo>
                  <a:lnTo>
                    <a:pt x="23" y="133"/>
                  </a:lnTo>
                  <a:lnTo>
                    <a:pt x="34" y="125"/>
                  </a:lnTo>
                  <a:lnTo>
                    <a:pt x="40" y="112"/>
                  </a:lnTo>
                  <a:lnTo>
                    <a:pt x="45" y="94"/>
                  </a:lnTo>
                  <a:lnTo>
                    <a:pt x="53" y="88"/>
                  </a:lnTo>
                  <a:lnTo>
                    <a:pt x="66" y="94"/>
                  </a:lnTo>
                  <a:lnTo>
                    <a:pt x="75" y="97"/>
                  </a:lnTo>
                  <a:lnTo>
                    <a:pt x="85" y="118"/>
                  </a:lnTo>
                  <a:lnTo>
                    <a:pt x="83" y="135"/>
                  </a:lnTo>
                  <a:lnTo>
                    <a:pt x="90" y="159"/>
                  </a:lnTo>
                  <a:lnTo>
                    <a:pt x="109" y="174"/>
                  </a:lnTo>
                  <a:lnTo>
                    <a:pt x="124" y="180"/>
                  </a:lnTo>
                  <a:lnTo>
                    <a:pt x="133" y="189"/>
                  </a:lnTo>
                  <a:lnTo>
                    <a:pt x="130" y="197"/>
                  </a:lnTo>
                  <a:lnTo>
                    <a:pt x="122" y="193"/>
                  </a:lnTo>
                  <a:lnTo>
                    <a:pt x="107" y="191"/>
                  </a:lnTo>
                  <a:lnTo>
                    <a:pt x="96" y="193"/>
                  </a:lnTo>
                  <a:lnTo>
                    <a:pt x="90" y="197"/>
                  </a:lnTo>
                  <a:lnTo>
                    <a:pt x="100" y="208"/>
                  </a:lnTo>
                  <a:lnTo>
                    <a:pt x="120" y="212"/>
                  </a:lnTo>
                  <a:lnTo>
                    <a:pt x="130" y="225"/>
                  </a:lnTo>
                  <a:lnTo>
                    <a:pt x="141" y="232"/>
                  </a:lnTo>
                  <a:lnTo>
                    <a:pt x="150" y="238"/>
                  </a:lnTo>
                  <a:lnTo>
                    <a:pt x="150" y="255"/>
                  </a:lnTo>
                  <a:lnTo>
                    <a:pt x="165" y="270"/>
                  </a:lnTo>
                  <a:lnTo>
                    <a:pt x="173" y="264"/>
                  </a:lnTo>
                  <a:lnTo>
                    <a:pt x="190" y="273"/>
                  </a:lnTo>
                  <a:lnTo>
                    <a:pt x="210" y="285"/>
                  </a:lnTo>
                  <a:lnTo>
                    <a:pt x="229" y="300"/>
                  </a:lnTo>
                  <a:lnTo>
                    <a:pt x="255" y="320"/>
                  </a:lnTo>
                  <a:lnTo>
                    <a:pt x="265" y="328"/>
                  </a:lnTo>
                  <a:lnTo>
                    <a:pt x="259" y="333"/>
                  </a:lnTo>
                  <a:lnTo>
                    <a:pt x="246" y="322"/>
                  </a:lnTo>
                  <a:lnTo>
                    <a:pt x="238" y="326"/>
                  </a:lnTo>
                  <a:lnTo>
                    <a:pt x="248" y="333"/>
                  </a:lnTo>
                  <a:lnTo>
                    <a:pt x="274" y="337"/>
                  </a:lnTo>
                  <a:lnTo>
                    <a:pt x="287" y="343"/>
                  </a:lnTo>
                  <a:lnTo>
                    <a:pt x="302" y="361"/>
                  </a:lnTo>
                  <a:lnTo>
                    <a:pt x="308" y="365"/>
                  </a:lnTo>
                  <a:lnTo>
                    <a:pt x="308" y="365"/>
                  </a:lnTo>
                  <a:lnTo>
                    <a:pt x="315" y="356"/>
                  </a:lnTo>
                  <a:lnTo>
                    <a:pt x="313" y="356"/>
                  </a:lnTo>
                  <a:lnTo>
                    <a:pt x="298" y="343"/>
                  </a:lnTo>
                  <a:lnTo>
                    <a:pt x="278" y="328"/>
                  </a:lnTo>
                  <a:lnTo>
                    <a:pt x="268" y="313"/>
                  </a:lnTo>
                  <a:lnTo>
                    <a:pt x="242" y="285"/>
                  </a:lnTo>
                  <a:lnTo>
                    <a:pt x="242" y="273"/>
                  </a:lnTo>
                  <a:lnTo>
                    <a:pt x="227" y="270"/>
                  </a:lnTo>
                  <a:lnTo>
                    <a:pt x="210" y="253"/>
                  </a:lnTo>
                  <a:lnTo>
                    <a:pt x="205" y="230"/>
                  </a:lnTo>
                  <a:lnTo>
                    <a:pt x="163" y="189"/>
                  </a:lnTo>
                  <a:lnTo>
                    <a:pt x="160" y="165"/>
                  </a:lnTo>
                  <a:lnTo>
                    <a:pt x="148" y="148"/>
                  </a:lnTo>
                  <a:lnTo>
                    <a:pt x="145" y="118"/>
                  </a:lnTo>
                  <a:lnTo>
                    <a:pt x="163" y="114"/>
                  </a:lnTo>
                  <a:lnTo>
                    <a:pt x="167" y="125"/>
                  </a:lnTo>
                  <a:lnTo>
                    <a:pt x="178" y="125"/>
                  </a:lnTo>
                  <a:lnTo>
                    <a:pt x="182" y="116"/>
                  </a:lnTo>
                  <a:lnTo>
                    <a:pt x="205" y="105"/>
                  </a:lnTo>
                  <a:lnTo>
                    <a:pt x="229" y="105"/>
                  </a:lnTo>
                  <a:lnTo>
                    <a:pt x="253" y="109"/>
                  </a:lnTo>
                  <a:lnTo>
                    <a:pt x="263" y="125"/>
                  </a:lnTo>
                  <a:lnTo>
                    <a:pt x="293" y="127"/>
                  </a:lnTo>
                  <a:lnTo>
                    <a:pt x="304" y="120"/>
                  </a:lnTo>
                  <a:lnTo>
                    <a:pt x="334" y="122"/>
                  </a:lnTo>
                  <a:lnTo>
                    <a:pt x="343" y="129"/>
                  </a:lnTo>
                  <a:lnTo>
                    <a:pt x="341" y="140"/>
                  </a:lnTo>
                  <a:lnTo>
                    <a:pt x="353" y="148"/>
                  </a:lnTo>
                  <a:lnTo>
                    <a:pt x="362" y="148"/>
                  </a:lnTo>
                  <a:lnTo>
                    <a:pt x="366" y="137"/>
                  </a:lnTo>
                  <a:lnTo>
                    <a:pt x="371" y="125"/>
                  </a:lnTo>
                  <a:lnTo>
                    <a:pt x="390" y="118"/>
                  </a:lnTo>
                  <a:lnTo>
                    <a:pt x="379" y="105"/>
                  </a:lnTo>
                  <a:lnTo>
                    <a:pt x="358" y="97"/>
                  </a:lnTo>
                  <a:lnTo>
                    <a:pt x="362" y="77"/>
                  </a:lnTo>
                  <a:lnTo>
                    <a:pt x="351" y="77"/>
                  </a:lnTo>
                  <a:lnTo>
                    <a:pt x="341" y="45"/>
                  </a:lnTo>
                  <a:lnTo>
                    <a:pt x="338" y="43"/>
                  </a:lnTo>
                  <a:lnTo>
                    <a:pt x="334" y="43"/>
                  </a:lnTo>
                  <a:lnTo>
                    <a:pt x="317" y="64"/>
                  </a:lnTo>
                  <a:lnTo>
                    <a:pt x="291" y="60"/>
                  </a:lnTo>
                  <a:lnTo>
                    <a:pt x="272" y="52"/>
                  </a:lnTo>
                  <a:lnTo>
                    <a:pt x="257" y="37"/>
                  </a:lnTo>
                  <a:lnTo>
                    <a:pt x="238" y="32"/>
                  </a:lnTo>
                  <a:lnTo>
                    <a:pt x="227" y="11"/>
                  </a:lnTo>
                  <a:lnTo>
                    <a:pt x="216" y="4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5" name="Freeform 70"/>
            <p:cNvSpPr>
              <a:spLocks/>
            </p:cNvSpPr>
            <p:nvPr/>
          </p:nvSpPr>
          <p:spPr bwMode="auto">
            <a:xfrm>
              <a:off x="3517863" y="4148793"/>
              <a:ext cx="619125" cy="579437"/>
            </a:xfrm>
            <a:custGeom>
              <a:avLst/>
              <a:gdLst/>
              <a:ahLst/>
              <a:cxnLst>
                <a:cxn ang="0">
                  <a:pos x="186" y="4"/>
                </a:cxn>
                <a:cxn ang="0">
                  <a:pos x="150" y="4"/>
                </a:cxn>
                <a:cxn ang="0">
                  <a:pos x="150" y="37"/>
                </a:cxn>
                <a:cxn ang="0">
                  <a:pos x="122" y="64"/>
                </a:cxn>
                <a:cxn ang="0">
                  <a:pos x="102" y="82"/>
                </a:cxn>
                <a:cxn ang="0">
                  <a:pos x="70" y="60"/>
                </a:cxn>
                <a:cxn ang="0">
                  <a:pos x="51" y="67"/>
                </a:cxn>
                <a:cxn ang="0">
                  <a:pos x="30" y="69"/>
                </a:cxn>
                <a:cxn ang="0">
                  <a:pos x="15" y="67"/>
                </a:cxn>
                <a:cxn ang="0">
                  <a:pos x="2" y="101"/>
                </a:cxn>
                <a:cxn ang="0">
                  <a:pos x="23" y="133"/>
                </a:cxn>
                <a:cxn ang="0">
                  <a:pos x="40" y="112"/>
                </a:cxn>
                <a:cxn ang="0">
                  <a:pos x="53" y="88"/>
                </a:cxn>
                <a:cxn ang="0">
                  <a:pos x="75" y="97"/>
                </a:cxn>
                <a:cxn ang="0">
                  <a:pos x="83" y="135"/>
                </a:cxn>
                <a:cxn ang="0">
                  <a:pos x="109" y="174"/>
                </a:cxn>
                <a:cxn ang="0">
                  <a:pos x="133" y="189"/>
                </a:cxn>
                <a:cxn ang="0">
                  <a:pos x="122" y="193"/>
                </a:cxn>
                <a:cxn ang="0">
                  <a:pos x="96" y="193"/>
                </a:cxn>
                <a:cxn ang="0">
                  <a:pos x="100" y="208"/>
                </a:cxn>
                <a:cxn ang="0">
                  <a:pos x="130" y="225"/>
                </a:cxn>
                <a:cxn ang="0">
                  <a:pos x="150" y="238"/>
                </a:cxn>
                <a:cxn ang="0">
                  <a:pos x="165" y="270"/>
                </a:cxn>
                <a:cxn ang="0">
                  <a:pos x="190" y="273"/>
                </a:cxn>
                <a:cxn ang="0">
                  <a:pos x="229" y="300"/>
                </a:cxn>
                <a:cxn ang="0">
                  <a:pos x="265" y="328"/>
                </a:cxn>
                <a:cxn ang="0">
                  <a:pos x="246" y="322"/>
                </a:cxn>
                <a:cxn ang="0">
                  <a:pos x="248" y="333"/>
                </a:cxn>
                <a:cxn ang="0">
                  <a:pos x="287" y="343"/>
                </a:cxn>
                <a:cxn ang="0">
                  <a:pos x="308" y="365"/>
                </a:cxn>
                <a:cxn ang="0">
                  <a:pos x="315" y="356"/>
                </a:cxn>
                <a:cxn ang="0">
                  <a:pos x="298" y="343"/>
                </a:cxn>
                <a:cxn ang="0">
                  <a:pos x="268" y="313"/>
                </a:cxn>
                <a:cxn ang="0">
                  <a:pos x="242" y="273"/>
                </a:cxn>
                <a:cxn ang="0">
                  <a:pos x="210" y="253"/>
                </a:cxn>
                <a:cxn ang="0">
                  <a:pos x="163" y="189"/>
                </a:cxn>
                <a:cxn ang="0">
                  <a:pos x="148" y="148"/>
                </a:cxn>
                <a:cxn ang="0">
                  <a:pos x="163" y="114"/>
                </a:cxn>
                <a:cxn ang="0">
                  <a:pos x="178" y="125"/>
                </a:cxn>
                <a:cxn ang="0">
                  <a:pos x="205" y="105"/>
                </a:cxn>
                <a:cxn ang="0">
                  <a:pos x="253" y="109"/>
                </a:cxn>
                <a:cxn ang="0">
                  <a:pos x="293" y="127"/>
                </a:cxn>
                <a:cxn ang="0">
                  <a:pos x="334" y="122"/>
                </a:cxn>
                <a:cxn ang="0">
                  <a:pos x="341" y="140"/>
                </a:cxn>
                <a:cxn ang="0">
                  <a:pos x="362" y="148"/>
                </a:cxn>
                <a:cxn ang="0">
                  <a:pos x="371" y="125"/>
                </a:cxn>
                <a:cxn ang="0">
                  <a:pos x="379" y="105"/>
                </a:cxn>
                <a:cxn ang="0">
                  <a:pos x="362" y="77"/>
                </a:cxn>
                <a:cxn ang="0">
                  <a:pos x="341" y="45"/>
                </a:cxn>
                <a:cxn ang="0">
                  <a:pos x="334" y="43"/>
                </a:cxn>
                <a:cxn ang="0">
                  <a:pos x="291" y="60"/>
                </a:cxn>
                <a:cxn ang="0">
                  <a:pos x="257" y="37"/>
                </a:cxn>
                <a:cxn ang="0">
                  <a:pos x="227" y="11"/>
                </a:cxn>
                <a:cxn ang="0">
                  <a:pos x="205" y="0"/>
                </a:cxn>
              </a:cxnLst>
              <a:rect l="0" t="0" r="r" b="b"/>
              <a:pathLst>
                <a:path w="390" h="365">
                  <a:moveTo>
                    <a:pt x="205" y="0"/>
                  </a:moveTo>
                  <a:lnTo>
                    <a:pt x="186" y="4"/>
                  </a:lnTo>
                  <a:lnTo>
                    <a:pt x="178" y="0"/>
                  </a:lnTo>
                  <a:lnTo>
                    <a:pt x="150" y="4"/>
                  </a:lnTo>
                  <a:lnTo>
                    <a:pt x="143" y="13"/>
                  </a:lnTo>
                  <a:lnTo>
                    <a:pt x="150" y="37"/>
                  </a:lnTo>
                  <a:lnTo>
                    <a:pt x="130" y="41"/>
                  </a:lnTo>
                  <a:lnTo>
                    <a:pt x="122" y="64"/>
                  </a:lnTo>
                  <a:lnTo>
                    <a:pt x="122" y="84"/>
                  </a:lnTo>
                  <a:lnTo>
                    <a:pt x="102" y="82"/>
                  </a:lnTo>
                  <a:lnTo>
                    <a:pt x="79" y="71"/>
                  </a:lnTo>
                  <a:lnTo>
                    <a:pt x="70" y="60"/>
                  </a:lnTo>
                  <a:lnTo>
                    <a:pt x="60" y="60"/>
                  </a:lnTo>
                  <a:lnTo>
                    <a:pt x="51" y="67"/>
                  </a:lnTo>
                  <a:lnTo>
                    <a:pt x="40" y="64"/>
                  </a:lnTo>
                  <a:lnTo>
                    <a:pt x="30" y="69"/>
                  </a:lnTo>
                  <a:lnTo>
                    <a:pt x="21" y="73"/>
                  </a:lnTo>
                  <a:lnTo>
                    <a:pt x="15" y="67"/>
                  </a:lnTo>
                  <a:lnTo>
                    <a:pt x="0" y="73"/>
                  </a:lnTo>
                  <a:lnTo>
                    <a:pt x="2" y="101"/>
                  </a:lnTo>
                  <a:lnTo>
                    <a:pt x="10" y="118"/>
                  </a:lnTo>
                  <a:lnTo>
                    <a:pt x="23" y="133"/>
                  </a:lnTo>
                  <a:lnTo>
                    <a:pt x="34" y="125"/>
                  </a:lnTo>
                  <a:lnTo>
                    <a:pt x="40" y="112"/>
                  </a:lnTo>
                  <a:lnTo>
                    <a:pt x="45" y="94"/>
                  </a:lnTo>
                  <a:lnTo>
                    <a:pt x="53" y="88"/>
                  </a:lnTo>
                  <a:lnTo>
                    <a:pt x="66" y="94"/>
                  </a:lnTo>
                  <a:lnTo>
                    <a:pt x="75" y="97"/>
                  </a:lnTo>
                  <a:lnTo>
                    <a:pt x="85" y="118"/>
                  </a:lnTo>
                  <a:lnTo>
                    <a:pt x="83" y="135"/>
                  </a:lnTo>
                  <a:lnTo>
                    <a:pt x="90" y="159"/>
                  </a:lnTo>
                  <a:lnTo>
                    <a:pt x="109" y="174"/>
                  </a:lnTo>
                  <a:lnTo>
                    <a:pt x="124" y="180"/>
                  </a:lnTo>
                  <a:lnTo>
                    <a:pt x="133" y="189"/>
                  </a:lnTo>
                  <a:lnTo>
                    <a:pt x="130" y="197"/>
                  </a:lnTo>
                  <a:lnTo>
                    <a:pt x="122" y="193"/>
                  </a:lnTo>
                  <a:lnTo>
                    <a:pt x="107" y="191"/>
                  </a:lnTo>
                  <a:lnTo>
                    <a:pt x="96" y="193"/>
                  </a:lnTo>
                  <a:lnTo>
                    <a:pt x="90" y="197"/>
                  </a:lnTo>
                  <a:lnTo>
                    <a:pt x="100" y="208"/>
                  </a:lnTo>
                  <a:lnTo>
                    <a:pt x="120" y="212"/>
                  </a:lnTo>
                  <a:lnTo>
                    <a:pt x="130" y="225"/>
                  </a:lnTo>
                  <a:lnTo>
                    <a:pt x="141" y="232"/>
                  </a:lnTo>
                  <a:lnTo>
                    <a:pt x="150" y="238"/>
                  </a:lnTo>
                  <a:lnTo>
                    <a:pt x="150" y="255"/>
                  </a:lnTo>
                  <a:lnTo>
                    <a:pt x="165" y="270"/>
                  </a:lnTo>
                  <a:lnTo>
                    <a:pt x="173" y="264"/>
                  </a:lnTo>
                  <a:lnTo>
                    <a:pt x="190" y="273"/>
                  </a:lnTo>
                  <a:lnTo>
                    <a:pt x="210" y="285"/>
                  </a:lnTo>
                  <a:lnTo>
                    <a:pt x="229" y="300"/>
                  </a:lnTo>
                  <a:lnTo>
                    <a:pt x="255" y="320"/>
                  </a:lnTo>
                  <a:lnTo>
                    <a:pt x="265" y="328"/>
                  </a:lnTo>
                  <a:lnTo>
                    <a:pt x="259" y="333"/>
                  </a:lnTo>
                  <a:lnTo>
                    <a:pt x="246" y="322"/>
                  </a:lnTo>
                  <a:lnTo>
                    <a:pt x="238" y="326"/>
                  </a:lnTo>
                  <a:lnTo>
                    <a:pt x="248" y="333"/>
                  </a:lnTo>
                  <a:lnTo>
                    <a:pt x="274" y="337"/>
                  </a:lnTo>
                  <a:lnTo>
                    <a:pt x="287" y="343"/>
                  </a:lnTo>
                  <a:lnTo>
                    <a:pt x="302" y="361"/>
                  </a:lnTo>
                  <a:lnTo>
                    <a:pt x="308" y="365"/>
                  </a:lnTo>
                  <a:lnTo>
                    <a:pt x="308" y="365"/>
                  </a:lnTo>
                  <a:lnTo>
                    <a:pt x="315" y="356"/>
                  </a:lnTo>
                  <a:lnTo>
                    <a:pt x="313" y="356"/>
                  </a:lnTo>
                  <a:lnTo>
                    <a:pt x="298" y="343"/>
                  </a:lnTo>
                  <a:lnTo>
                    <a:pt x="278" y="328"/>
                  </a:lnTo>
                  <a:lnTo>
                    <a:pt x="268" y="313"/>
                  </a:lnTo>
                  <a:lnTo>
                    <a:pt x="242" y="285"/>
                  </a:lnTo>
                  <a:lnTo>
                    <a:pt x="242" y="273"/>
                  </a:lnTo>
                  <a:lnTo>
                    <a:pt x="227" y="270"/>
                  </a:lnTo>
                  <a:lnTo>
                    <a:pt x="210" y="253"/>
                  </a:lnTo>
                  <a:lnTo>
                    <a:pt x="205" y="230"/>
                  </a:lnTo>
                  <a:lnTo>
                    <a:pt x="163" y="189"/>
                  </a:lnTo>
                  <a:lnTo>
                    <a:pt x="160" y="165"/>
                  </a:lnTo>
                  <a:lnTo>
                    <a:pt x="148" y="148"/>
                  </a:lnTo>
                  <a:lnTo>
                    <a:pt x="145" y="118"/>
                  </a:lnTo>
                  <a:lnTo>
                    <a:pt x="163" y="114"/>
                  </a:lnTo>
                  <a:lnTo>
                    <a:pt x="167" y="125"/>
                  </a:lnTo>
                  <a:lnTo>
                    <a:pt x="178" y="125"/>
                  </a:lnTo>
                  <a:lnTo>
                    <a:pt x="182" y="116"/>
                  </a:lnTo>
                  <a:lnTo>
                    <a:pt x="205" y="105"/>
                  </a:lnTo>
                  <a:lnTo>
                    <a:pt x="229" y="105"/>
                  </a:lnTo>
                  <a:lnTo>
                    <a:pt x="253" y="109"/>
                  </a:lnTo>
                  <a:lnTo>
                    <a:pt x="263" y="125"/>
                  </a:lnTo>
                  <a:lnTo>
                    <a:pt x="293" y="127"/>
                  </a:lnTo>
                  <a:lnTo>
                    <a:pt x="304" y="120"/>
                  </a:lnTo>
                  <a:lnTo>
                    <a:pt x="334" y="122"/>
                  </a:lnTo>
                  <a:lnTo>
                    <a:pt x="343" y="129"/>
                  </a:lnTo>
                  <a:lnTo>
                    <a:pt x="341" y="140"/>
                  </a:lnTo>
                  <a:lnTo>
                    <a:pt x="353" y="148"/>
                  </a:lnTo>
                  <a:lnTo>
                    <a:pt x="362" y="148"/>
                  </a:lnTo>
                  <a:lnTo>
                    <a:pt x="366" y="137"/>
                  </a:lnTo>
                  <a:lnTo>
                    <a:pt x="371" y="125"/>
                  </a:lnTo>
                  <a:lnTo>
                    <a:pt x="390" y="118"/>
                  </a:lnTo>
                  <a:lnTo>
                    <a:pt x="379" y="105"/>
                  </a:lnTo>
                  <a:lnTo>
                    <a:pt x="358" y="97"/>
                  </a:lnTo>
                  <a:lnTo>
                    <a:pt x="362" y="77"/>
                  </a:lnTo>
                  <a:lnTo>
                    <a:pt x="351" y="77"/>
                  </a:lnTo>
                  <a:lnTo>
                    <a:pt x="341" y="45"/>
                  </a:lnTo>
                  <a:lnTo>
                    <a:pt x="338" y="43"/>
                  </a:lnTo>
                  <a:lnTo>
                    <a:pt x="334" y="43"/>
                  </a:lnTo>
                  <a:lnTo>
                    <a:pt x="317" y="64"/>
                  </a:lnTo>
                  <a:lnTo>
                    <a:pt x="291" y="60"/>
                  </a:lnTo>
                  <a:lnTo>
                    <a:pt x="272" y="52"/>
                  </a:lnTo>
                  <a:lnTo>
                    <a:pt x="257" y="37"/>
                  </a:lnTo>
                  <a:lnTo>
                    <a:pt x="238" y="32"/>
                  </a:lnTo>
                  <a:lnTo>
                    <a:pt x="227" y="11"/>
                  </a:lnTo>
                  <a:lnTo>
                    <a:pt x="216" y="4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666666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6" name="Freeform 71"/>
            <p:cNvSpPr>
              <a:spLocks/>
            </p:cNvSpPr>
            <p:nvPr/>
          </p:nvSpPr>
          <p:spPr bwMode="auto">
            <a:xfrm>
              <a:off x="2843175" y="3482043"/>
              <a:ext cx="71438" cy="95250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6" y="15"/>
                </a:cxn>
                <a:cxn ang="0">
                  <a:pos x="0" y="30"/>
                </a:cxn>
                <a:cxn ang="0">
                  <a:pos x="4" y="53"/>
                </a:cxn>
                <a:cxn ang="0">
                  <a:pos x="11" y="53"/>
                </a:cxn>
                <a:cxn ang="0">
                  <a:pos x="28" y="60"/>
                </a:cxn>
                <a:cxn ang="0">
                  <a:pos x="45" y="36"/>
                </a:cxn>
                <a:cxn ang="0">
                  <a:pos x="32" y="27"/>
                </a:cxn>
                <a:cxn ang="0">
                  <a:pos x="28" y="0"/>
                </a:cxn>
              </a:cxnLst>
              <a:rect l="0" t="0" r="r" b="b"/>
              <a:pathLst>
                <a:path w="45" h="60">
                  <a:moveTo>
                    <a:pt x="28" y="0"/>
                  </a:moveTo>
                  <a:lnTo>
                    <a:pt x="6" y="15"/>
                  </a:lnTo>
                  <a:lnTo>
                    <a:pt x="0" y="30"/>
                  </a:lnTo>
                  <a:lnTo>
                    <a:pt x="4" y="53"/>
                  </a:lnTo>
                  <a:lnTo>
                    <a:pt x="11" y="53"/>
                  </a:lnTo>
                  <a:lnTo>
                    <a:pt x="28" y="60"/>
                  </a:lnTo>
                  <a:lnTo>
                    <a:pt x="45" y="36"/>
                  </a:lnTo>
                  <a:lnTo>
                    <a:pt x="32" y="2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7" name="Freeform 72"/>
            <p:cNvSpPr>
              <a:spLocks/>
            </p:cNvSpPr>
            <p:nvPr/>
          </p:nvSpPr>
          <p:spPr bwMode="auto">
            <a:xfrm>
              <a:off x="2843175" y="3482043"/>
              <a:ext cx="71438" cy="95250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6" y="15"/>
                </a:cxn>
                <a:cxn ang="0">
                  <a:pos x="0" y="30"/>
                </a:cxn>
                <a:cxn ang="0">
                  <a:pos x="4" y="53"/>
                </a:cxn>
                <a:cxn ang="0">
                  <a:pos x="11" y="53"/>
                </a:cxn>
                <a:cxn ang="0">
                  <a:pos x="28" y="60"/>
                </a:cxn>
                <a:cxn ang="0">
                  <a:pos x="45" y="36"/>
                </a:cxn>
                <a:cxn ang="0">
                  <a:pos x="32" y="27"/>
                </a:cxn>
                <a:cxn ang="0">
                  <a:pos x="28" y="0"/>
                </a:cxn>
              </a:cxnLst>
              <a:rect l="0" t="0" r="r" b="b"/>
              <a:pathLst>
                <a:path w="45" h="60">
                  <a:moveTo>
                    <a:pt x="28" y="0"/>
                  </a:moveTo>
                  <a:lnTo>
                    <a:pt x="6" y="15"/>
                  </a:lnTo>
                  <a:lnTo>
                    <a:pt x="0" y="30"/>
                  </a:lnTo>
                  <a:lnTo>
                    <a:pt x="4" y="53"/>
                  </a:lnTo>
                  <a:lnTo>
                    <a:pt x="11" y="53"/>
                  </a:lnTo>
                  <a:lnTo>
                    <a:pt x="28" y="60"/>
                  </a:lnTo>
                  <a:lnTo>
                    <a:pt x="45" y="36"/>
                  </a:lnTo>
                  <a:lnTo>
                    <a:pt x="32" y="2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8" name="Freeform 73"/>
            <p:cNvSpPr>
              <a:spLocks/>
            </p:cNvSpPr>
            <p:nvPr/>
          </p:nvSpPr>
          <p:spPr bwMode="auto">
            <a:xfrm>
              <a:off x="884200" y="4196418"/>
              <a:ext cx="477838" cy="749300"/>
            </a:xfrm>
            <a:custGeom>
              <a:avLst/>
              <a:gdLst/>
              <a:ahLst/>
              <a:cxnLst>
                <a:cxn ang="0">
                  <a:pos x="112" y="433"/>
                </a:cxn>
                <a:cxn ang="0">
                  <a:pos x="135" y="416"/>
                </a:cxn>
                <a:cxn ang="0">
                  <a:pos x="157" y="399"/>
                </a:cxn>
                <a:cxn ang="0">
                  <a:pos x="144" y="371"/>
                </a:cxn>
                <a:cxn ang="0">
                  <a:pos x="157" y="343"/>
                </a:cxn>
                <a:cxn ang="0">
                  <a:pos x="176" y="307"/>
                </a:cxn>
                <a:cxn ang="0">
                  <a:pos x="168" y="275"/>
                </a:cxn>
                <a:cxn ang="0">
                  <a:pos x="161" y="247"/>
                </a:cxn>
                <a:cxn ang="0">
                  <a:pos x="213" y="221"/>
                </a:cxn>
                <a:cxn ang="0">
                  <a:pos x="221" y="195"/>
                </a:cxn>
                <a:cxn ang="0">
                  <a:pos x="236" y="146"/>
                </a:cxn>
                <a:cxn ang="0">
                  <a:pos x="296" y="118"/>
                </a:cxn>
                <a:cxn ang="0">
                  <a:pos x="277" y="86"/>
                </a:cxn>
                <a:cxn ang="0">
                  <a:pos x="247" y="47"/>
                </a:cxn>
                <a:cxn ang="0">
                  <a:pos x="211" y="60"/>
                </a:cxn>
                <a:cxn ang="0">
                  <a:pos x="181" y="41"/>
                </a:cxn>
                <a:cxn ang="0">
                  <a:pos x="189" y="17"/>
                </a:cxn>
                <a:cxn ang="0">
                  <a:pos x="155" y="0"/>
                </a:cxn>
                <a:cxn ang="0">
                  <a:pos x="153" y="7"/>
                </a:cxn>
                <a:cxn ang="0">
                  <a:pos x="125" y="77"/>
                </a:cxn>
                <a:cxn ang="0">
                  <a:pos x="101" y="140"/>
                </a:cxn>
                <a:cxn ang="0">
                  <a:pos x="84" y="178"/>
                </a:cxn>
                <a:cxn ang="0">
                  <a:pos x="54" y="217"/>
                </a:cxn>
                <a:cxn ang="0">
                  <a:pos x="33" y="238"/>
                </a:cxn>
                <a:cxn ang="0">
                  <a:pos x="11" y="270"/>
                </a:cxn>
                <a:cxn ang="0">
                  <a:pos x="24" y="285"/>
                </a:cxn>
                <a:cxn ang="0">
                  <a:pos x="52" y="275"/>
                </a:cxn>
                <a:cxn ang="0">
                  <a:pos x="37" y="296"/>
                </a:cxn>
                <a:cxn ang="0">
                  <a:pos x="20" y="315"/>
                </a:cxn>
                <a:cxn ang="0">
                  <a:pos x="48" y="311"/>
                </a:cxn>
                <a:cxn ang="0">
                  <a:pos x="56" y="328"/>
                </a:cxn>
                <a:cxn ang="0">
                  <a:pos x="37" y="356"/>
                </a:cxn>
                <a:cxn ang="0">
                  <a:pos x="18" y="418"/>
                </a:cxn>
                <a:cxn ang="0">
                  <a:pos x="0" y="453"/>
                </a:cxn>
                <a:cxn ang="0">
                  <a:pos x="33" y="444"/>
                </a:cxn>
                <a:cxn ang="0">
                  <a:pos x="63" y="455"/>
                </a:cxn>
                <a:cxn ang="0">
                  <a:pos x="93" y="472"/>
                </a:cxn>
              </a:cxnLst>
              <a:rect l="0" t="0" r="r" b="b"/>
              <a:pathLst>
                <a:path w="301" h="472">
                  <a:moveTo>
                    <a:pt x="114" y="470"/>
                  </a:moveTo>
                  <a:lnTo>
                    <a:pt x="112" y="433"/>
                  </a:lnTo>
                  <a:lnTo>
                    <a:pt x="116" y="423"/>
                  </a:lnTo>
                  <a:lnTo>
                    <a:pt x="135" y="416"/>
                  </a:lnTo>
                  <a:lnTo>
                    <a:pt x="144" y="410"/>
                  </a:lnTo>
                  <a:lnTo>
                    <a:pt x="157" y="399"/>
                  </a:lnTo>
                  <a:lnTo>
                    <a:pt x="157" y="384"/>
                  </a:lnTo>
                  <a:lnTo>
                    <a:pt x="144" y="371"/>
                  </a:lnTo>
                  <a:lnTo>
                    <a:pt x="144" y="358"/>
                  </a:lnTo>
                  <a:lnTo>
                    <a:pt x="157" y="343"/>
                  </a:lnTo>
                  <a:lnTo>
                    <a:pt x="176" y="328"/>
                  </a:lnTo>
                  <a:lnTo>
                    <a:pt x="176" y="307"/>
                  </a:lnTo>
                  <a:lnTo>
                    <a:pt x="170" y="307"/>
                  </a:lnTo>
                  <a:lnTo>
                    <a:pt x="168" y="275"/>
                  </a:lnTo>
                  <a:lnTo>
                    <a:pt x="161" y="262"/>
                  </a:lnTo>
                  <a:lnTo>
                    <a:pt x="161" y="247"/>
                  </a:lnTo>
                  <a:lnTo>
                    <a:pt x="193" y="249"/>
                  </a:lnTo>
                  <a:lnTo>
                    <a:pt x="213" y="221"/>
                  </a:lnTo>
                  <a:lnTo>
                    <a:pt x="213" y="200"/>
                  </a:lnTo>
                  <a:lnTo>
                    <a:pt x="221" y="195"/>
                  </a:lnTo>
                  <a:lnTo>
                    <a:pt x="232" y="180"/>
                  </a:lnTo>
                  <a:lnTo>
                    <a:pt x="236" y="146"/>
                  </a:lnTo>
                  <a:lnTo>
                    <a:pt x="253" y="140"/>
                  </a:lnTo>
                  <a:lnTo>
                    <a:pt x="296" y="118"/>
                  </a:lnTo>
                  <a:lnTo>
                    <a:pt x="301" y="99"/>
                  </a:lnTo>
                  <a:lnTo>
                    <a:pt x="277" y="86"/>
                  </a:lnTo>
                  <a:lnTo>
                    <a:pt x="281" y="71"/>
                  </a:lnTo>
                  <a:lnTo>
                    <a:pt x="247" y="47"/>
                  </a:lnTo>
                  <a:lnTo>
                    <a:pt x="236" y="52"/>
                  </a:lnTo>
                  <a:lnTo>
                    <a:pt x="211" y="60"/>
                  </a:lnTo>
                  <a:lnTo>
                    <a:pt x="204" y="39"/>
                  </a:lnTo>
                  <a:lnTo>
                    <a:pt x="181" y="41"/>
                  </a:lnTo>
                  <a:lnTo>
                    <a:pt x="178" y="34"/>
                  </a:lnTo>
                  <a:lnTo>
                    <a:pt x="189" y="17"/>
                  </a:lnTo>
                  <a:lnTo>
                    <a:pt x="172" y="7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53" y="7"/>
                  </a:lnTo>
                  <a:lnTo>
                    <a:pt x="144" y="24"/>
                  </a:lnTo>
                  <a:lnTo>
                    <a:pt x="125" y="77"/>
                  </a:lnTo>
                  <a:lnTo>
                    <a:pt x="118" y="107"/>
                  </a:lnTo>
                  <a:lnTo>
                    <a:pt x="101" y="140"/>
                  </a:lnTo>
                  <a:lnTo>
                    <a:pt x="88" y="157"/>
                  </a:lnTo>
                  <a:lnTo>
                    <a:pt x="84" y="178"/>
                  </a:lnTo>
                  <a:lnTo>
                    <a:pt x="80" y="191"/>
                  </a:lnTo>
                  <a:lnTo>
                    <a:pt x="54" y="217"/>
                  </a:lnTo>
                  <a:lnTo>
                    <a:pt x="39" y="225"/>
                  </a:lnTo>
                  <a:lnTo>
                    <a:pt x="33" y="238"/>
                  </a:lnTo>
                  <a:lnTo>
                    <a:pt x="22" y="260"/>
                  </a:lnTo>
                  <a:lnTo>
                    <a:pt x="11" y="270"/>
                  </a:lnTo>
                  <a:lnTo>
                    <a:pt x="9" y="288"/>
                  </a:lnTo>
                  <a:lnTo>
                    <a:pt x="24" y="285"/>
                  </a:lnTo>
                  <a:lnTo>
                    <a:pt x="37" y="275"/>
                  </a:lnTo>
                  <a:lnTo>
                    <a:pt x="52" y="275"/>
                  </a:lnTo>
                  <a:lnTo>
                    <a:pt x="52" y="292"/>
                  </a:lnTo>
                  <a:lnTo>
                    <a:pt x="37" y="296"/>
                  </a:lnTo>
                  <a:lnTo>
                    <a:pt x="24" y="296"/>
                  </a:lnTo>
                  <a:lnTo>
                    <a:pt x="20" y="315"/>
                  </a:lnTo>
                  <a:lnTo>
                    <a:pt x="39" y="315"/>
                  </a:lnTo>
                  <a:lnTo>
                    <a:pt x="48" y="311"/>
                  </a:lnTo>
                  <a:lnTo>
                    <a:pt x="60" y="315"/>
                  </a:lnTo>
                  <a:lnTo>
                    <a:pt x="56" y="328"/>
                  </a:lnTo>
                  <a:lnTo>
                    <a:pt x="43" y="328"/>
                  </a:lnTo>
                  <a:lnTo>
                    <a:pt x="37" y="356"/>
                  </a:lnTo>
                  <a:lnTo>
                    <a:pt x="24" y="391"/>
                  </a:lnTo>
                  <a:lnTo>
                    <a:pt x="18" y="418"/>
                  </a:lnTo>
                  <a:lnTo>
                    <a:pt x="3" y="440"/>
                  </a:lnTo>
                  <a:lnTo>
                    <a:pt x="0" y="453"/>
                  </a:lnTo>
                  <a:lnTo>
                    <a:pt x="11" y="453"/>
                  </a:lnTo>
                  <a:lnTo>
                    <a:pt x="33" y="444"/>
                  </a:lnTo>
                  <a:lnTo>
                    <a:pt x="45" y="455"/>
                  </a:lnTo>
                  <a:lnTo>
                    <a:pt x="63" y="455"/>
                  </a:lnTo>
                  <a:lnTo>
                    <a:pt x="84" y="472"/>
                  </a:lnTo>
                  <a:lnTo>
                    <a:pt x="93" y="472"/>
                  </a:lnTo>
                  <a:lnTo>
                    <a:pt x="114" y="47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9" name="Freeform 74"/>
            <p:cNvSpPr>
              <a:spLocks/>
            </p:cNvSpPr>
            <p:nvPr/>
          </p:nvSpPr>
          <p:spPr bwMode="auto">
            <a:xfrm>
              <a:off x="884200" y="4196418"/>
              <a:ext cx="477838" cy="749300"/>
            </a:xfrm>
            <a:custGeom>
              <a:avLst/>
              <a:gdLst/>
              <a:ahLst/>
              <a:cxnLst>
                <a:cxn ang="0">
                  <a:pos x="112" y="433"/>
                </a:cxn>
                <a:cxn ang="0">
                  <a:pos x="135" y="416"/>
                </a:cxn>
                <a:cxn ang="0">
                  <a:pos x="157" y="399"/>
                </a:cxn>
                <a:cxn ang="0">
                  <a:pos x="144" y="371"/>
                </a:cxn>
                <a:cxn ang="0">
                  <a:pos x="157" y="343"/>
                </a:cxn>
                <a:cxn ang="0">
                  <a:pos x="176" y="307"/>
                </a:cxn>
                <a:cxn ang="0">
                  <a:pos x="168" y="275"/>
                </a:cxn>
                <a:cxn ang="0">
                  <a:pos x="161" y="247"/>
                </a:cxn>
                <a:cxn ang="0">
                  <a:pos x="213" y="221"/>
                </a:cxn>
                <a:cxn ang="0">
                  <a:pos x="221" y="195"/>
                </a:cxn>
                <a:cxn ang="0">
                  <a:pos x="236" y="146"/>
                </a:cxn>
                <a:cxn ang="0">
                  <a:pos x="296" y="118"/>
                </a:cxn>
                <a:cxn ang="0">
                  <a:pos x="277" y="86"/>
                </a:cxn>
                <a:cxn ang="0">
                  <a:pos x="247" y="47"/>
                </a:cxn>
                <a:cxn ang="0">
                  <a:pos x="211" y="60"/>
                </a:cxn>
                <a:cxn ang="0">
                  <a:pos x="181" y="41"/>
                </a:cxn>
                <a:cxn ang="0">
                  <a:pos x="189" y="17"/>
                </a:cxn>
                <a:cxn ang="0">
                  <a:pos x="155" y="0"/>
                </a:cxn>
                <a:cxn ang="0">
                  <a:pos x="153" y="7"/>
                </a:cxn>
                <a:cxn ang="0">
                  <a:pos x="125" y="77"/>
                </a:cxn>
                <a:cxn ang="0">
                  <a:pos x="101" y="140"/>
                </a:cxn>
                <a:cxn ang="0">
                  <a:pos x="84" y="178"/>
                </a:cxn>
                <a:cxn ang="0">
                  <a:pos x="54" y="217"/>
                </a:cxn>
                <a:cxn ang="0">
                  <a:pos x="33" y="238"/>
                </a:cxn>
                <a:cxn ang="0">
                  <a:pos x="11" y="270"/>
                </a:cxn>
                <a:cxn ang="0">
                  <a:pos x="24" y="285"/>
                </a:cxn>
                <a:cxn ang="0">
                  <a:pos x="52" y="275"/>
                </a:cxn>
                <a:cxn ang="0">
                  <a:pos x="37" y="296"/>
                </a:cxn>
                <a:cxn ang="0">
                  <a:pos x="20" y="315"/>
                </a:cxn>
                <a:cxn ang="0">
                  <a:pos x="48" y="311"/>
                </a:cxn>
                <a:cxn ang="0">
                  <a:pos x="56" y="328"/>
                </a:cxn>
                <a:cxn ang="0">
                  <a:pos x="37" y="356"/>
                </a:cxn>
                <a:cxn ang="0">
                  <a:pos x="18" y="418"/>
                </a:cxn>
                <a:cxn ang="0">
                  <a:pos x="0" y="453"/>
                </a:cxn>
                <a:cxn ang="0">
                  <a:pos x="33" y="444"/>
                </a:cxn>
                <a:cxn ang="0">
                  <a:pos x="63" y="455"/>
                </a:cxn>
                <a:cxn ang="0">
                  <a:pos x="93" y="472"/>
                </a:cxn>
              </a:cxnLst>
              <a:rect l="0" t="0" r="r" b="b"/>
              <a:pathLst>
                <a:path w="301" h="472">
                  <a:moveTo>
                    <a:pt x="114" y="470"/>
                  </a:moveTo>
                  <a:lnTo>
                    <a:pt x="112" y="433"/>
                  </a:lnTo>
                  <a:lnTo>
                    <a:pt x="116" y="423"/>
                  </a:lnTo>
                  <a:lnTo>
                    <a:pt x="135" y="416"/>
                  </a:lnTo>
                  <a:lnTo>
                    <a:pt x="144" y="410"/>
                  </a:lnTo>
                  <a:lnTo>
                    <a:pt x="157" y="399"/>
                  </a:lnTo>
                  <a:lnTo>
                    <a:pt x="157" y="384"/>
                  </a:lnTo>
                  <a:lnTo>
                    <a:pt x="144" y="371"/>
                  </a:lnTo>
                  <a:lnTo>
                    <a:pt x="144" y="358"/>
                  </a:lnTo>
                  <a:lnTo>
                    <a:pt x="157" y="343"/>
                  </a:lnTo>
                  <a:lnTo>
                    <a:pt x="176" y="328"/>
                  </a:lnTo>
                  <a:lnTo>
                    <a:pt x="176" y="307"/>
                  </a:lnTo>
                  <a:lnTo>
                    <a:pt x="170" y="307"/>
                  </a:lnTo>
                  <a:lnTo>
                    <a:pt x="168" y="275"/>
                  </a:lnTo>
                  <a:lnTo>
                    <a:pt x="161" y="262"/>
                  </a:lnTo>
                  <a:lnTo>
                    <a:pt x="161" y="247"/>
                  </a:lnTo>
                  <a:lnTo>
                    <a:pt x="193" y="249"/>
                  </a:lnTo>
                  <a:lnTo>
                    <a:pt x="213" y="221"/>
                  </a:lnTo>
                  <a:lnTo>
                    <a:pt x="213" y="200"/>
                  </a:lnTo>
                  <a:lnTo>
                    <a:pt x="221" y="195"/>
                  </a:lnTo>
                  <a:lnTo>
                    <a:pt x="232" y="180"/>
                  </a:lnTo>
                  <a:lnTo>
                    <a:pt x="236" y="146"/>
                  </a:lnTo>
                  <a:lnTo>
                    <a:pt x="253" y="140"/>
                  </a:lnTo>
                  <a:lnTo>
                    <a:pt x="296" y="118"/>
                  </a:lnTo>
                  <a:lnTo>
                    <a:pt x="301" y="99"/>
                  </a:lnTo>
                  <a:lnTo>
                    <a:pt x="277" y="86"/>
                  </a:lnTo>
                  <a:lnTo>
                    <a:pt x="281" y="71"/>
                  </a:lnTo>
                  <a:lnTo>
                    <a:pt x="247" y="47"/>
                  </a:lnTo>
                  <a:lnTo>
                    <a:pt x="236" y="52"/>
                  </a:lnTo>
                  <a:lnTo>
                    <a:pt x="211" y="60"/>
                  </a:lnTo>
                  <a:lnTo>
                    <a:pt x="204" y="39"/>
                  </a:lnTo>
                  <a:lnTo>
                    <a:pt x="181" y="41"/>
                  </a:lnTo>
                  <a:lnTo>
                    <a:pt x="178" y="34"/>
                  </a:lnTo>
                  <a:lnTo>
                    <a:pt x="189" y="17"/>
                  </a:lnTo>
                  <a:lnTo>
                    <a:pt x="172" y="7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53" y="7"/>
                  </a:lnTo>
                  <a:lnTo>
                    <a:pt x="144" y="24"/>
                  </a:lnTo>
                  <a:lnTo>
                    <a:pt x="125" y="77"/>
                  </a:lnTo>
                  <a:lnTo>
                    <a:pt x="118" y="107"/>
                  </a:lnTo>
                  <a:lnTo>
                    <a:pt x="101" y="140"/>
                  </a:lnTo>
                  <a:lnTo>
                    <a:pt x="88" y="157"/>
                  </a:lnTo>
                  <a:lnTo>
                    <a:pt x="84" y="178"/>
                  </a:lnTo>
                  <a:lnTo>
                    <a:pt x="80" y="191"/>
                  </a:lnTo>
                  <a:lnTo>
                    <a:pt x="54" y="217"/>
                  </a:lnTo>
                  <a:lnTo>
                    <a:pt x="39" y="225"/>
                  </a:lnTo>
                  <a:lnTo>
                    <a:pt x="33" y="238"/>
                  </a:lnTo>
                  <a:lnTo>
                    <a:pt x="22" y="260"/>
                  </a:lnTo>
                  <a:lnTo>
                    <a:pt x="11" y="270"/>
                  </a:lnTo>
                  <a:lnTo>
                    <a:pt x="9" y="288"/>
                  </a:lnTo>
                  <a:lnTo>
                    <a:pt x="24" y="285"/>
                  </a:lnTo>
                  <a:lnTo>
                    <a:pt x="37" y="275"/>
                  </a:lnTo>
                  <a:lnTo>
                    <a:pt x="52" y="275"/>
                  </a:lnTo>
                  <a:lnTo>
                    <a:pt x="52" y="292"/>
                  </a:lnTo>
                  <a:lnTo>
                    <a:pt x="37" y="296"/>
                  </a:lnTo>
                  <a:lnTo>
                    <a:pt x="24" y="296"/>
                  </a:lnTo>
                  <a:lnTo>
                    <a:pt x="20" y="315"/>
                  </a:lnTo>
                  <a:lnTo>
                    <a:pt x="39" y="315"/>
                  </a:lnTo>
                  <a:lnTo>
                    <a:pt x="48" y="311"/>
                  </a:lnTo>
                  <a:lnTo>
                    <a:pt x="60" y="315"/>
                  </a:lnTo>
                  <a:lnTo>
                    <a:pt x="56" y="328"/>
                  </a:lnTo>
                  <a:lnTo>
                    <a:pt x="43" y="328"/>
                  </a:lnTo>
                  <a:lnTo>
                    <a:pt x="37" y="356"/>
                  </a:lnTo>
                  <a:lnTo>
                    <a:pt x="24" y="391"/>
                  </a:lnTo>
                  <a:lnTo>
                    <a:pt x="18" y="418"/>
                  </a:lnTo>
                  <a:lnTo>
                    <a:pt x="3" y="440"/>
                  </a:lnTo>
                  <a:lnTo>
                    <a:pt x="0" y="453"/>
                  </a:lnTo>
                  <a:lnTo>
                    <a:pt x="11" y="453"/>
                  </a:lnTo>
                  <a:lnTo>
                    <a:pt x="33" y="444"/>
                  </a:lnTo>
                  <a:lnTo>
                    <a:pt x="45" y="455"/>
                  </a:lnTo>
                  <a:lnTo>
                    <a:pt x="63" y="455"/>
                  </a:lnTo>
                  <a:lnTo>
                    <a:pt x="84" y="472"/>
                  </a:lnTo>
                  <a:lnTo>
                    <a:pt x="93" y="472"/>
                  </a:lnTo>
                  <a:lnTo>
                    <a:pt x="114" y="47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0" name="Freeform 75"/>
            <p:cNvSpPr>
              <a:spLocks/>
            </p:cNvSpPr>
            <p:nvPr/>
          </p:nvSpPr>
          <p:spPr bwMode="auto">
            <a:xfrm>
              <a:off x="1062000" y="4005918"/>
              <a:ext cx="1323975" cy="1192212"/>
            </a:xfrm>
            <a:custGeom>
              <a:avLst/>
              <a:gdLst/>
              <a:ahLst/>
              <a:cxnLst>
                <a:cxn ang="0">
                  <a:pos x="543" y="202"/>
                </a:cxn>
                <a:cxn ang="0">
                  <a:pos x="590" y="219"/>
                </a:cxn>
                <a:cxn ang="0">
                  <a:pos x="618" y="251"/>
                </a:cxn>
                <a:cxn ang="0">
                  <a:pos x="650" y="275"/>
                </a:cxn>
                <a:cxn ang="0">
                  <a:pos x="697" y="281"/>
                </a:cxn>
                <a:cxn ang="0">
                  <a:pos x="721" y="311"/>
                </a:cxn>
                <a:cxn ang="0">
                  <a:pos x="759" y="339"/>
                </a:cxn>
                <a:cxn ang="0">
                  <a:pos x="804" y="330"/>
                </a:cxn>
                <a:cxn ang="0">
                  <a:pos x="834" y="350"/>
                </a:cxn>
                <a:cxn ang="0">
                  <a:pos x="789" y="410"/>
                </a:cxn>
                <a:cxn ang="0">
                  <a:pos x="665" y="431"/>
                </a:cxn>
                <a:cxn ang="0">
                  <a:pos x="633" y="463"/>
                </a:cxn>
                <a:cxn ang="0">
                  <a:pos x="536" y="590"/>
                </a:cxn>
                <a:cxn ang="0">
                  <a:pos x="534" y="635"/>
                </a:cxn>
                <a:cxn ang="0">
                  <a:pos x="476" y="702"/>
                </a:cxn>
                <a:cxn ang="0">
                  <a:pos x="410" y="697"/>
                </a:cxn>
                <a:cxn ang="0">
                  <a:pos x="356" y="751"/>
                </a:cxn>
                <a:cxn ang="0">
                  <a:pos x="309" y="738"/>
                </a:cxn>
                <a:cxn ang="0">
                  <a:pos x="234" y="712"/>
                </a:cxn>
                <a:cxn ang="0">
                  <a:pos x="148" y="717"/>
                </a:cxn>
                <a:cxn ang="0">
                  <a:pos x="86" y="744"/>
                </a:cxn>
                <a:cxn ang="0">
                  <a:pos x="60" y="680"/>
                </a:cxn>
                <a:cxn ang="0">
                  <a:pos x="41" y="611"/>
                </a:cxn>
                <a:cxn ang="0">
                  <a:pos x="0" y="553"/>
                </a:cxn>
                <a:cxn ang="0">
                  <a:pos x="32" y="530"/>
                </a:cxn>
                <a:cxn ang="0">
                  <a:pos x="32" y="491"/>
                </a:cxn>
                <a:cxn ang="0">
                  <a:pos x="64" y="448"/>
                </a:cxn>
                <a:cxn ang="0">
                  <a:pos x="56" y="395"/>
                </a:cxn>
                <a:cxn ang="0">
                  <a:pos x="81" y="369"/>
                </a:cxn>
                <a:cxn ang="0">
                  <a:pos x="109" y="315"/>
                </a:cxn>
                <a:cxn ang="0">
                  <a:pos x="141" y="260"/>
                </a:cxn>
                <a:cxn ang="0">
                  <a:pos x="165" y="206"/>
                </a:cxn>
                <a:cxn ang="0">
                  <a:pos x="124" y="172"/>
                </a:cxn>
                <a:cxn ang="0">
                  <a:pos x="69" y="161"/>
                </a:cxn>
                <a:cxn ang="0">
                  <a:pos x="60" y="127"/>
                </a:cxn>
                <a:cxn ang="0">
                  <a:pos x="47" y="114"/>
                </a:cxn>
                <a:cxn ang="0">
                  <a:pos x="58" y="94"/>
                </a:cxn>
                <a:cxn ang="0">
                  <a:pos x="49" y="71"/>
                </a:cxn>
                <a:cxn ang="0">
                  <a:pos x="32" y="39"/>
                </a:cxn>
                <a:cxn ang="0">
                  <a:pos x="88" y="26"/>
                </a:cxn>
                <a:cxn ang="0">
                  <a:pos x="120" y="21"/>
                </a:cxn>
                <a:cxn ang="0">
                  <a:pos x="120" y="9"/>
                </a:cxn>
                <a:cxn ang="0">
                  <a:pos x="161" y="4"/>
                </a:cxn>
                <a:cxn ang="0">
                  <a:pos x="189" y="32"/>
                </a:cxn>
                <a:cxn ang="0">
                  <a:pos x="272" y="54"/>
                </a:cxn>
                <a:cxn ang="0">
                  <a:pos x="326" y="90"/>
                </a:cxn>
                <a:cxn ang="0">
                  <a:pos x="382" y="118"/>
                </a:cxn>
                <a:cxn ang="0">
                  <a:pos x="431" y="124"/>
                </a:cxn>
                <a:cxn ang="0">
                  <a:pos x="450" y="135"/>
                </a:cxn>
                <a:cxn ang="0">
                  <a:pos x="493" y="163"/>
                </a:cxn>
              </a:cxnLst>
              <a:rect l="0" t="0" r="r" b="b"/>
              <a:pathLst>
                <a:path w="834" h="751">
                  <a:moveTo>
                    <a:pt x="536" y="167"/>
                  </a:moveTo>
                  <a:lnTo>
                    <a:pt x="547" y="178"/>
                  </a:lnTo>
                  <a:lnTo>
                    <a:pt x="543" y="202"/>
                  </a:lnTo>
                  <a:lnTo>
                    <a:pt x="553" y="199"/>
                  </a:lnTo>
                  <a:lnTo>
                    <a:pt x="568" y="219"/>
                  </a:lnTo>
                  <a:lnTo>
                    <a:pt x="590" y="219"/>
                  </a:lnTo>
                  <a:lnTo>
                    <a:pt x="590" y="238"/>
                  </a:lnTo>
                  <a:lnTo>
                    <a:pt x="601" y="245"/>
                  </a:lnTo>
                  <a:lnTo>
                    <a:pt x="618" y="251"/>
                  </a:lnTo>
                  <a:lnTo>
                    <a:pt x="622" y="270"/>
                  </a:lnTo>
                  <a:lnTo>
                    <a:pt x="635" y="266"/>
                  </a:lnTo>
                  <a:lnTo>
                    <a:pt x="650" y="275"/>
                  </a:lnTo>
                  <a:lnTo>
                    <a:pt x="663" y="264"/>
                  </a:lnTo>
                  <a:lnTo>
                    <a:pt x="673" y="268"/>
                  </a:lnTo>
                  <a:lnTo>
                    <a:pt x="697" y="281"/>
                  </a:lnTo>
                  <a:lnTo>
                    <a:pt x="723" y="300"/>
                  </a:lnTo>
                  <a:lnTo>
                    <a:pt x="729" y="305"/>
                  </a:lnTo>
                  <a:lnTo>
                    <a:pt x="721" y="311"/>
                  </a:lnTo>
                  <a:lnTo>
                    <a:pt x="723" y="320"/>
                  </a:lnTo>
                  <a:lnTo>
                    <a:pt x="738" y="317"/>
                  </a:lnTo>
                  <a:lnTo>
                    <a:pt x="759" y="339"/>
                  </a:lnTo>
                  <a:lnTo>
                    <a:pt x="783" y="337"/>
                  </a:lnTo>
                  <a:lnTo>
                    <a:pt x="791" y="341"/>
                  </a:lnTo>
                  <a:lnTo>
                    <a:pt x="804" y="330"/>
                  </a:lnTo>
                  <a:lnTo>
                    <a:pt x="819" y="326"/>
                  </a:lnTo>
                  <a:lnTo>
                    <a:pt x="821" y="330"/>
                  </a:lnTo>
                  <a:lnTo>
                    <a:pt x="834" y="350"/>
                  </a:lnTo>
                  <a:lnTo>
                    <a:pt x="826" y="358"/>
                  </a:lnTo>
                  <a:lnTo>
                    <a:pt x="826" y="380"/>
                  </a:lnTo>
                  <a:lnTo>
                    <a:pt x="789" y="410"/>
                  </a:lnTo>
                  <a:lnTo>
                    <a:pt x="766" y="410"/>
                  </a:lnTo>
                  <a:lnTo>
                    <a:pt x="734" y="427"/>
                  </a:lnTo>
                  <a:lnTo>
                    <a:pt x="665" y="431"/>
                  </a:lnTo>
                  <a:lnTo>
                    <a:pt x="643" y="442"/>
                  </a:lnTo>
                  <a:lnTo>
                    <a:pt x="646" y="455"/>
                  </a:lnTo>
                  <a:lnTo>
                    <a:pt x="633" y="463"/>
                  </a:lnTo>
                  <a:lnTo>
                    <a:pt x="620" y="459"/>
                  </a:lnTo>
                  <a:lnTo>
                    <a:pt x="536" y="538"/>
                  </a:lnTo>
                  <a:lnTo>
                    <a:pt x="536" y="590"/>
                  </a:lnTo>
                  <a:lnTo>
                    <a:pt x="551" y="603"/>
                  </a:lnTo>
                  <a:lnTo>
                    <a:pt x="551" y="618"/>
                  </a:lnTo>
                  <a:lnTo>
                    <a:pt x="534" y="635"/>
                  </a:lnTo>
                  <a:lnTo>
                    <a:pt x="515" y="639"/>
                  </a:lnTo>
                  <a:lnTo>
                    <a:pt x="474" y="682"/>
                  </a:lnTo>
                  <a:lnTo>
                    <a:pt x="476" y="702"/>
                  </a:lnTo>
                  <a:lnTo>
                    <a:pt x="465" y="706"/>
                  </a:lnTo>
                  <a:lnTo>
                    <a:pt x="457" y="699"/>
                  </a:lnTo>
                  <a:lnTo>
                    <a:pt x="410" y="697"/>
                  </a:lnTo>
                  <a:lnTo>
                    <a:pt x="403" y="708"/>
                  </a:lnTo>
                  <a:lnTo>
                    <a:pt x="377" y="717"/>
                  </a:lnTo>
                  <a:lnTo>
                    <a:pt x="356" y="751"/>
                  </a:lnTo>
                  <a:lnTo>
                    <a:pt x="343" y="749"/>
                  </a:lnTo>
                  <a:lnTo>
                    <a:pt x="330" y="736"/>
                  </a:lnTo>
                  <a:lnTo>
                    <a:pt x="309" y="738"/>
                  </a:lnTo>
                  <a:lnTo>
                    <a:pt x="294" y="732"/>
                  </a:lnTo>
                  <a:lnTo>
                    <a:pt x="259" y="729"/>
                  </a:lnTo>
                  <a:lnTo>
                    <a:pt x="234" y="712"/>
                  </a:lnTo>
                  <a:lnTo>
                    <a:pt x="189" y="708"/>
                  </a:lnTo>
                  <a:lnTo>
                    <a:pt x="163" y="721"/>
                  </a:lnTo>
                  <a:lnTo>
                    <a:pt x="148" y="717"/>
                  </a:lnTo>
                  <a:lnTo>
                    <a:pt x="109" y="740"/>
                  </a:lnTo>
                  <a:lnTo>
                    <a:pt x="96" y="747"/>
                  </a:lnTo>
                  <a:lnTo>
                    <a:pt x="86" y="744"/>
                  </a:lnTo>
                  <a:lnTo>
                    <a:pt x="77" y="732"/>
                  </a:lnTo>
                  <a:lnTo>
                    <a:pt x="56" y="708"/>
                  </a:lnTo>
                  <a:lnTo>
                    <a:pt x="60" y="680"/>
                  </a:lnTo>
                  <a:lnTo>
                    <a:pt x="62" y="661"/>
                  </a:lnTo>
                  <a:lnTo>
                    <a:pt x="58" y="646"/>
                  </a:lnTo>
                  <a:lnTo>
                    <a:pt x="41" y="611"/>
                  </a:lnTo>
                  <a:lnTo>
                    <a:pt x="23" y="594"/>
                  </a:lnTo>
                  <a:lnTo>
                    <a:pt x="2" y="590"/>
                  </a:lnTo>
                  <a:lnTo>
                    <a:pt x="0" y="553"/>
                  </a:lnTo>
                  <a:lnTo>
                    <a:pt x="4" y="543"/>
                  </a:lnTo>
                  <a:lnTo>
                    <a:pt x="23" y="536"/>
                  </a:lnTo>
                  <a:lnTo>
                    <a:pt x="32" y="530"/>
                  </a:lnTo>
                  <a:lnTo>
                    <a:pt x="45" y="519"/>
                  </a:lnTo>
                  <a:lnTo>
                    <a:pt x="45" y="504"/>
                  </a:lnTo>
                  <a:lnTo>
                    <a:pt x="32" y="491"/>
                  </a:lnTo>
                  <a:lnTo>
                    <a:pt x="32" y="478"/>
                  </a:lnTo>
                  <a:lnTo>
                    <a:pt x="45" y="463"/>
                  </a:lnTo>
                  <a:lnTo>
                    <a:pt x="64" y="448"/>
                  </a:lnTo>
                  <a:lnTo>
                    <a:pt x="64" y="427"/>
                  </a:lnTo>
                  <a:lnTo>
                    <a:pt x="58" y="427"/>
                  </a:lnTo>
                  <a:lnTo>
                    <a:pt x="56" y="395"/>
                  </a:lnTo>
                  <a:lnTo>
                    <a:pt x="49" y="382"/>
                  </a:lnTo>
                  <a:lnTo>
                    <a:pt x="49" y="367"/>
                  </a:lnTo>
                  <a:lnTo>
                    <a:pt x="81" y="369"/>
                  </a:lnTo>
                  <a:lnTo>
                    <a:pt x="101" y="341"/>
                  </a:lnTo>
                  <a:lnTo>
                    <a:pt x="101" y="320"/>
                  </a:lnTo>
                  <a:lnTo>
                    <a:pt x="109" y="315"/>
                  </a:lnTo>
                  <a:lnTo>
                    <a:pt x="120" y="300"/>
                  </a:lnTo>
                  <a:lnTo>
                    <a:pt x="124" y="266"/>
                  </a:lnTo>
                  <a:lnTo>
                    <a:pt x="141" y="260"/>
                  </a:lnTo>
                  <a:lnTo>
                    <a:pt x="184" y="238"/>
                  </a:lnTo>
                  <a:lnTo>
                    <a:pt x="189" y="219"/>
                  </a:lnTo>
                  <a:lnTo>
                    <a:pt x="165" y="206"/>
                  </a:lnTo>
                  <a:lnTo>
                    <a:pt x="169" y="191"/>
                  </a:lnTo>
                  <a:lnTo>
                    <a:pt x="135" y="167"/>
                  </a:lnTo>
                  <a:lnTo>
                    <a:pt x="124" y="172"/>
                  </a:lnTo>
                  <a:lnTo>
                    <a:pt x="99" y="180"/>
                  </a:lnTo>
                  <a:lnTo>
                    <a:pt x="92" y="159"/>
                  </a:lnTo>
                  <a:lnTo>
                    <a:pt x="69" y="161"/>
                  </a:lnTo>
                  <a:lnTo>
                    <a:pt x="66" y="154"/>
                  </a:lnTo>
                  <a:lnTo>
                    <a:pt x="77" y="137"/>
                  </a:lnTo>
                  <a:lnTo>
                    <a:pt x="60" y="127"/>
                  </a:lnTo>
                  <a:lnTo>
                    <a:pt x="43" y="120"/>
                  </a:lnTo>
                  <a:lnTo>
                    <a:pt x="45" y="120"/>
                  </a:lnTo>
                  <a:lnTo>
                    <a:pt x="47" y="114"/>
                  </a:lnTo>
                  <a:lnTo>
                    <a:pt x="43" y="105"/>
                  </a:lnTo>
                  <a:lnTo>
                    <a:pt x="56" y="99"/>
                  </a:lnTo>
                  <a:lnTo>
                    <a:pt x="58" y="94"/>
                  </a:lnTo>
                  <a:lnTo>
                    <a:pt x="47" y="86"/>
                  </a:lnTo>
                  <a:lnTo>
                    <a:pt x="58" y="75"/>
                  </a:lnTo>
                  <a:lnTo>
                    <a:pt x="49" y="71"/>
                  </a:lnTo>
                  <a:lnTo>
                    <a:pt x="41" y="60"/>
                  </a:lnTo>
                  <a:lnTo>
                    <a:pt x="41" y="51"/>
                  </a:lnTo>
                  <a:lnTo>
                    <a:pt x="32" y="39"/>
                  </a:lnTo>
                  <a:lnTo>
                    <a:pt x="47" y="21"/>
                  </a:lnTo>
                  <a:lnTo>
                    <a:pt x="77" y="19"/>
                  </a:lnTo>
                  <a:lnTo>
                    <a:pt x="88" y="26"/>
                  </a:lnTo>
                  <a:lnTo>
                    <a:pt x="101" y="26"/>
                  </a:lnTo>
                  <a:lnTo>
                    <a:pt x="114" y="32"/>
                  </a:lnTo>
                  <a:lnTo>
                    <a:pt x="120" y="21"/>
                  </a:lnTo>
                  <a:lnTo>
                    <a:pt x="103" y="11"/>
                  </a:lnTo>
                  <a:lnTo>
                    <a:pt x="109" y="4"/>
                  </a:lnTo>
                  <a:lnTo>
                    <a:pt x="120" y="9"/>
                  </a:lnTo>
                  <a:lnTo>
                    <a:pt x="129" y="6"/>
                  </a:lnTo>
                  <a:lnTo>
                    <a:pt x="139" y="0"/>
                  </a:lnTo>
                  <a:lnTo>
                    <a:pt x="161" y="4"/>
                  </a:lnTo>
                  <a:lnTo>
                    <a:pt x="172" y="19"/>
                  </a:lnTo>
                  <a:lnTo>
                    <a:pt x="184" y="21"/>
                  </a:lnTo>
                  <a:lnTo>
                    <a:pt x="189" y="32"/>
                  </a:lnTo>
                  <a:lnTo>
                    <a:pt x="223" y="43"/>
                  </a:lnTo>
                  <a:lnTo>
                    <a:pt x="249" y="58"/>
                  </a:lnTo>
                  <a:lnTo>
                    <a:pt x="272" y="54"/>
                  </a:lnTo>
                  <a:lnTo>
                    <a:pt x="289" y="62"/>
                  </a:lnTo>
                  <a:lnTo>
                    <a:pt x="311" y="84"/>
                  </a:lnTo>
                  <a:lnTo>
                    <a:pt x="326" y="90"/>
                  </a:lnTo>
                  <a:lnTo>
                    <a:pt x="347" y="103"/>
                  </a:lnTo>
                  <a:lnTo>
                    <a:pt x="373" y="107"/>
                  </a:lnTo>
                  <a:lnTo>
                    <a:pt x="382" y="118"/>
                  </a:lnTo>
                  <a:lnTo>
                    <a:pt x="414" y="114"/>
                  </a:lnTo>
                  <a:lnTo>
                    <a:pt x="418" y="127"/>
                  </a:lnTo>
                  <a:lnTo>
                    <a:pt x="431" y="124"/>
                  </a:lnTo>
                  <a:lnTo>
                    <a:pt x="435" y="133"/>
                  </a:lnTo>
                  <a:lnTo>
                    <a:pt x="446" y="144"/>
                  </a:lnTo>
                  <a:lnTo>
                    <a:pt x="450" y="135"/>
                  </a:lnTo>
                  <a:lnTo>
                    <a:pt x="459" y="131"/>
                  </a:lnTo>
                  <a:lnTo>
                    <a:pt x="478" y="150"/>
                  </a:lnTo>
                  <a:lnTo>
                    <a:pt x="493" y="163"/>
                  </a:lnTo>
                  <a:lnTo>
                    <a:pt x="523" y="163"/>
                  </a:lnTo>
                  <a:lnTo>
                    <a:pt x="536" y="16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1" name="Freeform 76"/>
            <p:cNvSpPr>
              <a:spLocks/>
            </p:cNvSpPr>
            <p:nvPr/>
          </p:nvSpPr>
          <p:spPr bwMode="auto">
            <a:xfrm>
              <a:off x="1062000" y="4005918"/>
              <a:ext cx="1323975" cy="1192212"/>
            </a:xfrm>
            <a:custGeom>
              <a:avLst/>
              <a:gdLst/>
              <a:ahLst/>
              <a:cxnLst>
                <a:cxn ang="0">
                  <a:pos x="543" y="202"/>
                </a:cxn>
                <a:cxn ang="0">
                  <a:pos x="590" y="219"/>
                </a:cxn>
                <a:cxn ang="0">
                  <a:pos x="618" y="251"/>
                </a:cxn>
                <a:cxn ang="0">
                  <a:pos x="650" y="275"/>
                </a:cxn>
                <a:cxn ang="0">
                  <a:pos x="697" y="281"/>
                </a:cxn>
                <a:cxn ang="0">
                  <a:pos x="721" y="311"/>
                </a:cxn>
                <a:cxn ang="0">
                  <a:pos x="759" y="339"/>
                </a:cxn>
                <a:cxn ang="0">
                  <a:pos x="804" y="330"/>
                </a:cxn>
                <a:cxn ang="0">
                  <a:pos x="834" y="350"/>
                </a:cxn>
                <a:cxn ang="0">
                  <a:pos x="789" y="410"/>
                </a:cxn>
                <a:cxn ang="0">
                  <a:pos x="665" y="431"/>
                </a:cxn>
                <a:cxn ang="0">
                  <a:pos x="633" y="463"/>
                </a:cxn>
                <a:cxn ang="0">
                  <a:pos x="536" y="590"/>
                </a:cxn>
                <a:cxn ang="0">
                  <a:pos x="534" y="635"/>
                </a:cxn>
                <a:cxn ang="0">
                  <a:pos x="476" y="702"/>
                </a:cxn>
                <a:cxn ang="0">
                  <a:pos x="410" y="697"/>
                </a:cxn>
                <a:cxn ang="0">
                  <a:pos x="356" y="751"/>
                </a:cxn>
                <a:cxn ang="0">
                  <a:pos x="309" y="738"/>
                </a:cxn>
                <a:cxn ang="0">
                  <a:pos x="234" y="712"/>
                </a:cxn>
                <a:cxn ang="0">
                  <a:pos x="148" y="717"/>
                </a:cxn>
                <a:cxn ang="0">
                  <a:pos x="86" y="744"/>
                </a:cxn>
                <a:cxn ang="0">
                  <a:pos x="60" y="680"/>
                </a:cxn>
                <a:cxn ang="0">
                  <a:pos x="41" y="611"/>
                </a:cxn>
                <a:cxn ang="0">
                  <a:pos x="0" y="553"/>
                </a:cxn>
                <a:cxn ang="0">
                  <a:pos x="32" y="530"/>
                </a:cxn>
                <a:cxn ang="0">
                  <a:pos x="32" y="491"/>
                </a:cxn>
                <a:cxn ang="0">
                  <a:pos x="64" y="448"/>
                </a:cxn>
                <a:cxn ang="0">
                  <a:pos x="56" y="395"/>
                </a:cxn>
                <a:cxn ang="0">
                  <a:pos x="81" y="369"/>
                </a:cxn>
                <a:cxn ang="0">
                  <a:pos x="109" y="315"/>
                </a:cxn>
                <a:cxn ang="0">
                  <a:pos x="141" y="260"/>
                </a:cxn>
                <a:cxn ang="0">
                  <a:pos x="165" y="206"/>
                </a:cxn>
                <a:cxn ang="0">
                  <a:pos x="124" y="172"/>
                </a:cxn>
                <a:cxn ang="0">
                  <a:pos x="69" y="161"/>
                </a:cxn>
                <a:cxn ang="0">
                  <a:pos x="60" y="127"/>
                </a:cxn>
                <a:cxn ang="0">
                  <a:pos x="47" y="114"/>
                </a:cxn>
                <a:cxn ang="0">
                  <a:pos x="58" y="94"/>
                </a:cxn>
                <a:cxn ang="0">
                  <a:pos x="49" y="71"/>
                </a:cxn>
                <a:cxn ang="0">
                  <a:pos x="32" y="39"/>
                </a:cxn>
                <a:cxn ang="0">
                  <a:pos x="88" y="26"/>
                </a:cxn>
                <a:cxn ang="0">
                  <a:pos x="120" y="21"/>
                </a:cxn>
                <a:cxn ang="0">
                  <a:pos x="120" y="9"/>
                </a:cxn>
                <a:cxn ang="0">
                  <a:pos x="161" y="4"/>
                </a:cxn>
                <a:cxn ang="0">
                  <a:pos x="189" y="32"/>
                </a:cxn>
                <a:cxn ang="0">
                  <a:pos x="272" y="54"/>
                </a:cxn>
                <a:cxn ang="0">
                  <a:pos x="326" y="90"/>
                </a:cxn>
                <a:cxn ang="0">
                  <a:pos x="382" y="118"/>
                </a:cxn>
                <a:cxn ang="0">
                  <a:pos x="431" y="124"/>
                </a:cxn>
                <a:cxn ang="0">
                  <a:pos x="450" y="135"/>
                </a:cxn>
                <a:cxn ang="0">
                  <a:pos x="493" y="163"/>
                </a:cxn>
              </a:cxnLst>
              <a:rect l="0" t="0" r="r" b="b"/>
              <a:pathLst>
                <a:path w="834" h="751">
                  <a:moveTo>
                    <a:pt x="536" y="167"/>
                  </a:moveTo>
                  <a:lnTo>
                    <a:pt x="547" y="178"/>
                  </a:lnTo>
                  <a:lnTo>
                    <a:pt x="543" y="202"/>
                  </a:lnTo>
                  <a:lnTo>
                    <a:pt x="553" y="199"/>
                  </a:lnTo>
                  <a:lnTo>
                    <a:pt x="568" y="219"/>
                  </a:lnTo>
                  <a:lnTo>
                    <a:pt x="590" y="219"/>
                  </a:lnTo>
                  <a:lnTo>
                    <a:pt x="590" y="238"/>
                  </a:lnTo>
                  <a:lnTo>
                    <a:pt x="601" y="245"/>
                  </a:lnTo>
                  <a:lnTo>
                    <a:pt x="618" y="251"/>
                  </a:lnTo>
                  <a:lnTo>
                    <a:pt x="622" y="270"/>
                  </a:lnTo>
                  <a:lnTo>
                    <a:pt x="635" y="266"/>
                  </a:lnTo>
                  <a:lnTo>
                    <a:pt x="650" y="275"/>
                  </a:lnTo>
                  <a:lnTo>
                    <a:pt x="663" y="264"/>
                  </a:lnTo>
                  <a:lnTo>
                    <a:pt x="673" y="268"/>
                  </a:lnTo>
                  <a:lnTo>
                    <a:pt x="697" y="281"/>
                  </a:lnTo>
                  <a:lnTo>
                    <a:pt x="723" y="300"/>
                  </a:lnTo>
                  <a:lnTo>
                    <a:pt x="729" y="305"/>
                  </a:lnTo>
                  <a:lnTo>
                    <a:pt x="721" y="311"/>
                  </a:lnTo>
                  <a:lnTo>
                    <a:pt x="723" y="320"/>
                  </a:lnTo>
                  <a:lnTo>
                    <a:pt x="738" y="317"/>
                  </a:lnTo>
                  <a:lnTo>
                    <a:pt x="759" y="339"/>
                  </a:lnTo>
                  <a:lnTo>
                    <a:pt x="783" y="337"/>
                  </a:lnTo>
                  <a:lnTo>
                    <a:pt x="791" y="341"/>
                  </a:lnTo>
                  <a:lnTo>
                    <a:pt x="804" y="330"/>
                  </a:lnTo>
                  <a:lnTo>
                    <a:pt x="819" y="326"/>
                  </a:lnTo>
                  <a:lnTo>
                    <a:pt x="821" y="330"/>
                  </a:lnTo>
                  <a:lnTo>
                    <a:pt x="834" y="350"/>
                  </a:lnTo>
                  <a:lnTo>
                    <a:pt x="826" y="358"/>
                  </a:lnTo>
                  <a:lnTo>
                    <a:pt x="826" y="380"/>
                  </a:lnTo>
                  <a:lnTo>
                    <a:pt x="789" y="410"/>
                  </a:lnTo>
                  <a:lnTo>
                    <a:pt x="766" y="410"/>
                  </a:lnTo>
                  <a:lnTo>
                    <a:pt x="734" y="427"/>
                  </a:lnTo>
                  <a:lnTo>
                    <a:pt x="665" y="431"/>
                  </a:lnTo>
                  <a:lnTo>
                    <a:pt x="643" y="442"/>
                  </a:lnTo>
                  <a:lnTo>
                    <a:pt x="646" y="455"/>
                  </a:lnTo>
                  <a:lnTo>
                    <a:pt x="633" y="463"/>
                  </a:lnTo>
                  <a:lnTo>
                    <a:pt x="620" y="459"/>
                  </a:lnTo>
                  <a:lnTo>
                    <a:pt x="536" y="538"/>
                  </a:lnTo>
                  <a:lnTo>
                    <a:pt x="536" y="590"/>
                  </a:lnTo>
                  <a:lnTo>
                    <a:pt x="551" y="603"/>
                  </a:lnTo>
                  <a:lnTo>
                    <a:pt x="551" y="618"/>
                  </a:lnTo>
                  <a:lnTo>
                    <a:pt x="534" y="635"/>
                  </a:lnTo>
                  <a:lnTo>
                    <a:pt x="515" y="639"/>
                  </a:lnTo>
                  <a:lnTo>
                    <a:pt x="474" y="682"/>
                  </a:lnTo>
                  <a:lnTo>
                    <a:pt x="476" y="702"/>
                  </a:lnTo>
                  <a:lnTo>
                    <a:pt x="465" y="706"/>
                  </a:lnTo>
                  <a:lnTo>
                    <a:pt x="457" y="699"/>
                  </a:lnTo>
                  <a:lnTo>
                    <a:pt x="410" y="697"/>
                  </a:lnTo>
                  <a:lnTo>
                    <a:pt x="403" y="708"/>
                  </a:lnTo>
                  <a:lnTo>
                    <a:pt x="377" y="717"/>
                  </a:lnTo>
                  <a:lnTo>
                    <a:pt x="356" y="751"/>
                  </a:lnTo>
                  <a:lnTo>
                    <a:pt x="343" y="749"/>
                  </a:lnTo>
                  <a:lnTo>
                    <a:pt x="330" y="736"/>
                  </a:lnTo>
                  <a:lnTo>
                    <a:pt x="309" y="738"/>
                  </a:lnTo>
                  <a:lnTo>
                    <a:pt x="294" y="732"/>
                  </a:lnTo>
                  <a:lnTo>
                    <a:pt x="259" y="729"/>
                  </a:lnTo>
                  <a:lnTo>
                    <a:pt x="234" y="712"/>
                  </a:lnTo>
                  <a:lnTo>
                    <a:pt x="189" y="708"/>
                  </a:lnTo>
                  <a:lnTo>
                    <a:pt x="163" y="721"/>
                  </a:lnTo>
                  <a:lnTo>
                    <a:pt x="148" y="717"/>
                  </a:lnTo>
                  <a:lnTo>
                    <a:pt x="109" y="740"/>
                  </a:lnTo>
                  <a:lnTo>
                    <a:pt x="96" y="747"/>
                  </a:lnTo>
                  <a:lnTo>
                    <a:pt x="86" y="744"/>
                  </a:lnTo>
                  <a:lnTo>
                    <a:pt x="77" y="732"/>
                  </a:lnTo>
                  <a:lnTo>
                    <a:pt x="56" y="708"/>
                  </a:lnTo>
                  <a:lnTo>
                    <a:pt x="60" y="680"/>
                  </a:lnTo>
                  <a:lnTo>
                    <a:pt x="62" y="661"/>
                  </a:lnTo>
                  <a:lnTo>
                    <a:pt x="58" y="646"/>
                  </a:lnTo>
                  <a:lnTo>
                    <a:pt x="41" y="611"/>
                  </a:lnTo>
                  <a:lnTo>
                    <a:pt x="23" y="594"/>
                  </a:lnTo>
                  <a:lnTo>
                    <a:pt x="2" y="590"/>
                  </a:lnTo>
                  <a:lnTo>
                    <a:pt x="0" y="553"/>
                  </a:lnTo>
                  <a:lnTo>
                    <a:pt x="4" y="543"/>
                  </a:lnTo>
                  <a:lnTo>
                    <a:pt x="23" y="536"/>
                  </a:lnTo>
                  <a:lnTo>
                    <a:pt x="32" y="530"/>
                  </a:lnTo>
                  <a:lnTo>
                    <a:pt x="45" y="519"/>
                  </a:lnTo>
                  <a:lnTo>
                    <a:pt x="45" y="504"/>
                  </a:lnTo>
                  <a:lnTo>
                    <a:pt x="32" y="491"/>
                  </a:lnTo>
                  <a:lnTo>
                    <a:pt x="32" y="478"/>
                  </a:lnTo>
                  <a:lnTo>
                    <a:pt x="45" y="463"/>
                  </a:lnTo>
                  <a:lnTo>
                    <a:pt x="64" y="448"/>
                  </a:lnTo>
                  <a:lnTo>
                    <a:pt x="64" y="427"/>
                  </a:lnTo>
                  <a:lnTo>
                    <a:pt x="58" y="427"/>
                  </a:lnTo>
                  <a:lnTo>
                    <a:pt x="56" y="395"/>
                  </a:lnTo>
                  <a:lnTo>
                    <a:pt x="49" y="382"/>
                  </a:lnTo>
                  <a:lnTo>
                    <a:pt x="49" y="367"/>
                  </a:lnTo>
                  <a:lnTo>
                    <a:pt x="81" y="369"/>
                  </a:lnTo>
                  <a:lnTo>
                    <a:pt x="101" y="341"/>
                  </a:lnTo>
                  <a:lnTo>
                    <a:pt x="101" y="320"/>
                  </a:lnTo>
                  <a:lnTo>
                    <a:pt x="109" y="315"/>
                  </a:lnTo>
                  <a:lnTo>
                    <a:pt x="120" y="300"/>
                  </a:lnTo>
                  <a:lnTo>
                    <a:pt x="124" y="266"/>
                  </a:lnTo>
                  <a:lnTo>
                    <a:pt x="141" y="260"/>
                  </a:lnTo>
                  <a:lnTo>
                    <a:pt x="184" y="238"/>
                  </a:lnTo>
                  <a:lnTo>
                    <a:pt x="189" y="219"/>
                  </a:lnTo>
                  <a:lnTo>
                    <a:pt x="165" y="206"/>
                  </a:lnTo>
                  <a:lnTo>
                    <a:pt x="169" y="191"/>
                  </a:lnTo>
                  <a:lnTo>
                    <a:pt x="135" y="167"/>
                  </a:lnTo>
                  <a:lnTo>
                    <a:pt x="124" y="172"/>
                  </a:lnTo>
                  <a:lnTo>
                    <a:pt x="99" y="180"/>
                  </a:lnTo>
                  <a:lnTo>
                    <a:pt x="92" y="159"/>
                  </a:lnTo>
                  <a:lnTo>
                    <a:pt x="69" y="161"/>
                  </a:lnTo>
                  <a:lnTo>
                    <a:pt x="66" y="154"/>
                  </a:lnTo>
                  <a:lnTo>
                    <a:pt x="77" y="137"/>
                  </a:lnTo>
                  <a:lnTo>
                    <a:pt x="60" y="127"/>
                  </a:lnTo>
                  <a:lnTo>
                    <a:pt x="43" y="120"/>
                  </a:lnTo>
                  <a:lnTo>
                    <a:pt x="45" y="120"/>
                  </a:lnTo>
                  <a:lnTo>
                    <a:pt x="47" y="114"/>
                  </a:lnTo>
                  <a:lnTo>
                    <a:pt x="43" y="105"/>
                  </a:lnTo>
                  <a:lnTo>
                    <a:pt x="56" y="99"/>
                  </a:lnTo>
                  <a:lnTo>
                    <a:pt x="58" y="94"/>
                  </a:lnTo>
                  <a:lnTo>
                    <a:pt x="47" y="86"/>
                  </a:lnTo>
                  <a:lnTo>
                    <a:pt x="58" y="75"/>
                  </a:lnTo>
                  <a:lnTo>
                    <a:pt x="49" y="71"/>
                  </a:lnTo>
                  <a:lnTo>
                    <a:pt x="41" y="60"/>
                  </a:lnTo>
                  <a:lnTo>
                    <a:pt x="41" y="51"/>
                  </a:lnTo>
                  <a:lnTo>
                    <a:pt x="32" y="39"/>
                  </a:lnTo>
                  <a:lnTo>
                    <a:pt x="47" y="21"/>
                  </a:lnTo>
                  <a:lnTo>
                    <a:pt x="77" y="19"/>
                  </a:lnTo>
                  <a:lnTo>
                    <a:pt x="88" y="26"/>
                  </a:lnTo>
                  <a:lnTo>
                    <a:pt x="101" y="26"/>
                  </a:lnTo>
                  <a:lnTo>
                    <a:pt x="114" y="32"/>
                  </a:lnTo>
                  <a:lnTo>
                    <a:pt x="120" y="21"/>
                  </a:lnTo>
                  <a:lnTo>
                    <a:pt x="103" y="11"/>
                  </a:lnTo>
                  <a:lnTo>
                    <a:pt x="109" y="4"/>
                  </a:lnTo>
                  <a:lnTo>
                    <a:pt x="120" y="9"/>
                  </a:lnTo>
                  <a:lnTo>
                    <a:pt x="129" y="6"/>
                  </a:lnTo>
                  <a:lnTo>
                    <a:pt x="139" y="0"/>
                  </a:lnTo>
                  <a:lnTo>
                    <a:pt x="161" y="4"/>
                  </a:lnTo>
                  <a:lnTo>
                    <a:pt x="172" y="19"/>
                  </a:lnTo>
                  <a:lnTo>
                    <a:pt x="184" y="21"/>
                  </a:lnTo>
                  <a:lnTo>
                    <a:pt x="189" y="32"/>
                  </a:lnTo>
                  <a:lnTo>
                    <a:pt x="223" y="43"/>
                  </a:lnTo>
                  <a:lnTo>
                    <a:pt x="249" y="58"/>
                  </a:lnTo>
                  <a:lnTo>
                    <a:pt x="272" y="54"/>
                  </a:lnTo>
                  <a:lnTo>
                    <a:pt x="289" y="62"/>
                  </a:lnTo>
                  <a:lnTo>
                    <a:pt x="311" y="84"/>
                  </a:lnTo>
                  <a:lnTo>
                    <a:pt x="326" y="90"/>
                  </a:lnTo>
                  <a:lnTo>
                    <a:pt x="347" y="103"/>
                  </a:lnTo>
                  <a:lnTo>
                    <a:pt x="373" y="107"/>
                  </a:lnTo>
                  <a:lnTo>
                    <a:pt x="382" y="118"/>
                  </a:lnTo>
                  <a:lnTo>
                    <a:pt x="414" y="114"/>
                  </a:lnTo>
                  <a:lnTo>
                    <a:pt x="418" y="127"/>
                  </a:lnTo>
                  <a:lnTo>
                    <a:pt x="431" y="124"/>
                  </a:lnTo>
                  <a:lnTo>
                    <a:pt x="435" y="133"/>
                  </a:lnTo>
                  <a:lnTo>
                    <a:pt x="446" y="144"/>
                  </a:lnTo>
                  <a:lnTo>
                    <a:pt x="450" y="135"/>
                  </a:lnTo>
                  <a:lnTo>
                    <a:pt x="459" y="131"/>
                  </a:lnTo>
                  <a:lnTo>
                    <a:pt x="478" y="150"/>
                  </a:lnTo>
                  <a:lnTo>
                    <a:pt x="493" y="163"/>
                  </a:lnTo>
                  <a:lnTo>
                    <a:pt x="523" y="163"/>
                  </a:lnTo>
                  <a:lnTo>
                    <a:pt x="536" y="167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2" name="Freeform 77"/>
            <p:cNvSpPr>
              <a:spLocks/>
            </p:cNvSpPr>
            <p:nvPr/>
          </p:nvSpPr>
          <p:spPr bwMode="auto">
            <a:xfrm>
              <a:off x="1062000" y="4005918"/>
              <a:ext cx="1323975" cy="1192212"/>
            </a:xfrm>
            <a:custGeom>
              <a:avLst/>
              <a:gdLst/>
              <a:ahLst/>
              <a:cxnLst>
                <a:cxn ang="0">
                  <a:pos x="543" y="202"/>
                </a:cxn>
                <a:cxn ang="0">
                  <a:pos x="590" y="219"/>
                </a:cxn>
                <a:cxn ang="0">
                  <a:pos x="618" y="251"/>
                </a:cxn>
                <a:cxn ang="0">
                  <a:pos x="650" y="275"/>
                </a:cxn>
                <a:cxn ang="0">
                  <a:pos x="697" y="281"/>
                </a:cxn>
                <a:cxn ang="0">
                  <a:pos x="721" y="311"/>
                </a:cxn>
                <a:cxn ang="0">
                  <a:pos x="759" y="339"/>
                </a:cxn>
                <a:cxn ang="0">
                  <a:pos x="804" y="330"/>
                </a:cxn>
                <a:cxn ang="0">
                  <a:pos x="834" y="350"/>
                </a:cxn>
                <a:cxn ang="0">
                  <a:pos x="789" y="410"/>
                </a:cxn>
                <a:cxn ang="0">
                  <a:pos x="665" y="431"/>
                </a:cxn>
                <a:cxn ang="0">
                  <a:pos x="633" y="463"/>
                </a:cxn>
                <a:cxn ang="0">
                  <a:pos x="536" y="590"/>
                </a:cxn>
                <a:cxn ang="0">
                  <a:pos x="534" y="635"/>
                </a:cxn>
                <a:cxn ang="0">
                  <a:pos x="476" y="702"/>
                </a:cxn>
                <a:cxn ang="0">
                  <a:pos x="410" y="697"/>
                </a:cxn>
                <a:cxn ang="0">
                  <a:pos x="356" y="751"/>
                </a:cxn>
                <a:cxn ang="0">
                  <a:pos x="309" y="738"/>
                </a:cxn>
                <a:cxn ang="0">
                  <a:pos x="234" y="712"/>
                </a:cxn>
                <a:cxn ang="0">
                  <a:pos x="148" y="717"/>
                </a:cxn>
                <a:cxn ang="0">
                  <a:pos x="86" y="744"/>
                </a:cxn>
                <a:cxn ang="0">
                  <a:pos x="60" y="680"/>
                </a:cxn>
                <a:cxn ang="0">
                  <a:pos x="41" y="611"/>
                </a:cxn>
                <a:cxn ang="0">
                  <a:pos x="0" y="553"/>
                </a:cxn>
                <a:cxn ang="0">
                  <a:pos x="32" y="530"/>
                </a:cxn>
                <a:cxn ang="0">
                  <a:pos x="32" y="491"/>
                </a:cxn>
                <a:cxn ang="0">
                  <a:pos x="64" y="448"/>
                </a:cxn>
                <a:cxn ang="0">
                  <a:pos x="56" y="395"/>
                </a:cxn>
                <a:cxn ang="0">
                  <a:pos x="81" y="369"/>
                </a:cxn>
                <a:cxn ang="0">
                  <a:pos x="109" y="315"/>
                </a:cxn>
                <a:cxn ang="0">
                  <a:pos x="141" y="260"/>
                </a:cxn>
                <a:cxn ang="0">
                  <a:pos x="165" y="206"/>
                </a:cxn>
                <a:cxn ang="0">
                  <a:pos x="124" y="172"/>
                </a:cxn>
                <a:cxn ang="0">
                  <a:pos x="69" y="161"/>
                </a:cxn>
                <a:cxn ang="0">
                  <a:pos x="60" y="127"/>
                </a:cxn>
                <a:cxn ang="0">
                  <a:pos x="47" y="114"/>
                </a:cxn>
                <a:cxn ang="0">
                  <a:pos x="58" y="94"/>
                </a:cxn>
                <a:cxn ang="0">
                  <a:pos x="49" y="71"/>
                </a:cxn>
                <a:cxn ang="0">
                  <a:pos x="32" y="39"/>
                </a:cxn>
                <a:cxn ang="0">
                  <a:pos x="88" y="26"/>
                </a:cxn>
                <a:cxn ang="0">
                  <a:pos x="120" y="21"/>
                </a:cxn>
                <a:cxn ang="0">
                  <a:pos x="120" y="9"/>
                </a:cxn>
                <a:cxn ang="0">
                  <a:pos x="161" y="4"/>
                </a:cxn>
                <a:cxn ang="0">
                  <a:pos x="189" y="32"/>
                </a:cxn>
                <a:cxn ang="0">
                  <a:pos x="272" y="54"/>
                </a:cxn>
                <a:cxn ang="0">
                  <a:pos x="326" y="90"/>
                </a:cxn>
                <a:cxn ang="0">
                  <a:pos x="382" y="118"/>
                </a:cxn>
                <a:cxn ang="0">
                  <a:pos x="431" y="124"/>
                </a:cxn>
                <a:cxn ang="0">
                  <a:pos x="450" y="135"/>
                </a:cxn>
                <a:cxn ang="0">
                  <a:pos x="493" y="163"/>
                </a:cxn>
              </a:cxnLst>
              <a:rect l="0" t="0" r="r" b="b"/>
              <a:pathLst>
                <a:path w="834" h="751">
                  <a:moveTo>
                    <a:pt x="536" y="167"/>
                  </a:moveTo>
                  <a:lnTo>
                    <a:pt x="547" y="178"/>
                  </a:lnTo>
                  <a:lnTo>
                    <a:pt x="543" y="202"/>
                  </a:lnTo>
                  <a:lnTo>
                    <a:pt x="553" y="199"/>
                  </a:lnTo>
                  <a:lnTo>
                    <a:pt x="568" y="219"/>
                  </a:lnTo>
                  <a:lnTo>
                    <a:pt x="590" y="219"/>
                  </a:lnTo>
                  <a:lnTo>
                    <a:pt x="590" y="238"/>
                  </a:lnTo>
                  <a:lnTo>
                    <a:pt x="601" y="245"/>
                  </a:lnTo>
                  <a:lnTo>
                    <a:pt x="618" y="251"/>
                  </a:lnTo>
                  <a:lnTo>
                    <a:pt x="622" y="270"/>
                  </a:lnTo>
                  <a:lnTo>
                    <a:pt x="635" y="266"/>
                  </a:lnTo>
                  <a:lnTo>
                    <a:pt x="650" y="275"/>
                  </a:lnTo>
                  <a:lnTo>
                    <a:pt x="663" y="264"/>
                  </a:lnTo>
                  <a:lnTo>
                    <a:pt x="673" y="268"/>
                  </a:lnTo>
                  <a:lnTo>
                    <a:pt x="697" y="281"/>
                  </a:lnTo>
                  <a:lnTo>
                    <a:pt x="723" y="300"/>
                  </a:lnTo>
                  <a:lnTo>
                    <a:pt x="729" y="305"/>
                  </a:lnTo>
                  <a:lnTo>
                    <a:pt x="721" y="311"/>
                  </a:lnTo>
                  <a:lnTo>
                    <a:pt x="723" y="320"/>
                  </a:lnTo>
                  <a:lnTo>
                    <a:pt x="738" y="317"/>
                  </a:lnTo>
                  <a:lnTo>
                    <a:pt x="759" y="339"/>
                  </a:lnTo>
                  <a:lnTo>
                    <a:pt x="783" y="337"/>
                  </a:lnTo>
                  <a:lnTo>
                    <a:pt x="791" y="341"/>
                  </a:lnTo>
                  <a:lnTo>
                    <a:pt x="804" y="330"/>
                  </a:lnTo>
                  <a:lnTo>
                    <a:pt x="819" y="326"/>
                  </a:lnTo>
                  <a:lnTo>
                    <a:pt x="821" y="330"/>
                  </a:lnTo>
                  <a:lnTo>
                    <a:pt x="834" y="350"/>
                  </a:lnTo>
                  <a:lnTo>
                    <a:pt x="826" y="358"/>
                  </a:lnTo>
                  <a:lnTo>
                    <a:pt x="826" y="380"/>
                  </a:lnTo>
                  <a:lnTo>
                    <a:pt x="789" y="410"/>
                  </a:lnTo>
                  <a:lnTo>
                    <a:pt x="766" y="410"/>
                  </a:lnTo>
                  <a:lnTo>
                    <a:pt x="734" y="427"/>
                  </a:lnTo>
                  <a:lnTo>
                    <a:pt x="665" y="431"/>
                  </a:lnTo>
                  <a:lnTo>
                    <a:pt x="643" y="442"/>
                  </a:lnTo>
                  <a:lnTo>
                    <a:pt x="646" y="455"/>
                  </a:lnTo>
                  <a:lnTo>
                    <a:pt x="633" y="463"/>
                  </a:lnTo>
                  <a:lnTo>
                    <a:pt x="620" y="459"/>
                  </a:lnTo>
                  <a:lnTo>
                    <a:pt x="536" y="538"/>
                  </a:lnTo>
                  <a:lnTo>
                    <a:pt x="536" y="590"/>
                  </a:lnTo>
                  <a:lnTo>
                    <a:pt x="551" y="603"/>
                  </a:lnTo>
                  <a:lnTo>
                    <a:pt x="551" y="618"/>
                  </a:lnTo>
                  <a:lnTo>
                    <a:pt x="534" y="635"/>
                  </a:lnTo>
                  <a:lnTo>
                    <a:pt x="515" y="639"/>
                  </a:lnTo>
                  <a:lnTo>
                    <a:pt x="474" y="682"/>
                  </a:lnTo>
                  <a:lnTo>
                    <a:pt x="476" y="702"/>
                  </a:lnTo>
                  <a:lnTo>
                    <a:pt x="465" y="706"/>
                  </a:lnTo>
                  <a:lnTo>
                    <a:pt x="457" y="699"/>
                  </a:lnTo>
                  <a:lnTo>
                    <a:pt x="410" y="697"/>
                  </a:lnTo>
                  <a:lnTo>
                    <a:pt x="403" y="708"/>
                  </a:lnTo>
                  <a:lnTo>
                    <a:pt x="377" y="717"/>
                  </a:lnTo>
                  <a:lnTo>
                    <a:pt x="356" y="751"/>
                  </a:lnTo>
                  <a:lnTo>
                    <a:pt x="343" y="749"/>
                  </a:lnTo>
                  <a:lnTo>
                    <a:pt x="330" y="736"/>
                  </a:lnTo>
                  <a:lnTo>
                    <a:pt x="309" y="738"/>
                  </a:lnTo>
                  <a:lnTo>
                    <a:pt x="294" y="732"/>
                  </a:lnTo>
                  <a:lnTo>
                    <a:pt x="259" y="729"/>
                  </a:lnTo>
                  <a:lnTo>
                    <a:pt x="234" y="712"/>
                  </a:lnTo>
                  <a:lnTo>
                    <a:pt x="189" y="708"/>
                  </a:lnTo>
                  <a:lnTo>
                    <a:pt x="163" y="721"/>
                  </a:lnTo>
                  <a:lnTo>
                    <a:pt x="148" y="717"/>
                  </a:lnTo>
                  <a:lnTo>
                    <a:pt x="109" y="740"/>
                  </a:lnTo>
                  <a:lnTo>
                    <a:pt x="96" y="747"/>
                  </a:lnTo>
                  <a:lnTo>
                    <a:pt x="86" y="744"/>
                  </a:lnTo>
                  <a:lnTo>
                    <a:pt x="77" y="732"/>
                  </a:lnTo>
                  <a:lnTo>
                    <a:pt x="56" y="708"/>
                  </a:lnTo>
                  <a:lnTo>
                    <a:pt x="60" y="680"/>
                  </a:lnTo>
                  <a:lnTo>
                    <a:pt x="62" y="661"/>
                  </a:lnTo>
                  <a:lnTo>
                    <a:pt x="58" y="646"/>
                  </a:lnTo>
                  <a:lnTo>
                    <a:pt x="41" y="611"/>
                  </a:lnTo>
                  <a:lnTo>
                    <a:pt x="23" y="594"/>
                  </a:lnTo>
                  <a:lnTo>
                    <a:pt x="2" y="590"/>
                  </a:lnTo>
                  <a:lnTo>
                    <a:pt x="0" y="553"/>
                  </a:lnTo>
                  <a:lnTo>
                    <a:pt x="4" y="543"/>
                  </a:lnTo>
                  <a:lnTo>
                    <a:pt x="23" y="536"/>
                  </a:lnTo>
                  <a:lnTo>
                    <a:pt x="32" y="530"/>
                  </a:lnTo>
                  <a:lnTo>
                    <a:pt x="45" y="519"/>
                  </a:lnTo>
                  <a:lnTo>
                    <a:pt x="45" y="504"/>
                  </a:lnTo>
                  <a:lnTo>
                    <a:pt x="32" y="491"/>
                  </a:lnTo>
                  <a:lnTo>
                    <a:pt x="32" y="478"/>
                  </a:lnTo>
                  <a:lnTo>
                    <a:pt x="45" y="463"/>
                  </a:lnTo>
                  <a:lnTo>
                    <a:pt x="64" y="448"/>
                  </a:lnTo>
                  <a:lnTo>
                    <a:pt x="64" y="427"/>
                  </a:lnTo>
                  <a:lnTo>
                    <a:pt x="58" y="427"/>
                  </a:lnTo>
                  <a:lnTo>
                    <a:pt x="56" y="395"/>
                  </a:lnTo>
                  <a:lnTo>
                    <a:pt x="49" y="382"/>
                  </a:lnTo>
                  <a:lnTo>
                    <a:pt x="49" y="367"/>
                  </a:lnTo>
                  <a:lnTo>
                    <a:pt x="81" y="369"/>
                  </a:lnTo>
                  <a:lnTo>
                    <a:pt x="101" y="341"/>
                  </a:lnTo>
                  <a:lnTo>
                    <a:pt x="101" y="320"/>
                  </a:lnTo>
                  <a:lnTo>
                    <a:pt x="109" y="315"/>
                  </a:lnTo>
                  <a:lnTo>
                    <a:pt x="120" y="300"/>
                  </a:lnTo>
                  <a:lnTo>
                    <a:pt x="124" y="266"/>
                  </a:lnTo>
                  <a:lnTo>
                    <a:pt x="141" y="260"/>
                  </a:lnTo>
                  <a:lnTo>
                    <a:pt x="184" y="238"/>
                  </a:lnTo>
                  <a:lnTo>
                    <a:pt x="189" y="219"/>
                  </a:lnTo>
                  <a:lnTo>
                    <a:pt x="165" y="206"/>
                  </a:lnTo>
                  <a:lnTo>
                    <a:pt x="169" y="191"/>
                  </a:lnTo>
                  <a:lnTo>
                    <a:pt x="135" y="167"/>
                  </a:lnTo>
                  <a:lnTo>
                    <a:pt x="124" y="172"/>
                  </a:lnTo>
                  <a:lnTo>
                    <a:pt x="99" y="180"/>
                  </a:lnTo>
                  <a:lnTo>
                    <a:pt x="92" y="159"/>
                  </a:lnTo>
                  <a:lnTo>
                    <a:pt x="69" y="161"/>
                  </a:lnTo>
                  <a:lnTo>
                    <a:pt x="66" y="154"/>
                  </a:lnTo>
                  <a:lnTo>
                    <a:pt x="77" y="137"/>
                  </a:lnTo>
                  <a:lnTo>
                    <a:pt x="60" y="127"/>
                  </a:lnTo>
                  <a:lnTo>
                    <a:pt x="43" y="120"/>
                  </a:lnTo>
                  <a:lnTo>
                    <a:pt x="45" y="120"/>
                  </a:lnTo>
                  <a:lnTo>
                    <a:pt x="47" y="114"/>
                  </a:lnTo>
                  <a:lnTo>
                    <a:pt x="43" y="105"/>
                  </a:lnTo>
                  <a:lnTo>
                    <a:pt x="56" y="99"/>
                  </a:lnTo>
                  <a:lnTo>
                    <a:pt x="58" y="94"/>
                  </a:lnTo>
                  <a:lnTo>
                    <a:pt x="47" y="86"/>
                  </a:lnTo>
                  <a:lnTo>
                    <a:pt x="58" y="75"/>
                  </a:lnTo>
                  <a:lnTo>
                    <a:pt x="49" y="71"/>
                  </a:lnTo>
                  <a:lnTo>
                    <a:pt x="41" y="60"/>
                  </a:lnTo>
                  <a:lnTo>
                    <a:pt x="41" y="51"/>
                  </a:lnTo>
                  <a:lnTo>
                    <a:pt x="32" y="39"/>
                  </a:lnTo>
                  <a:lnTo>
                    <a:pt x="47" y="21"/>
                  </a:lnTo>
                  <a:lnTo>
                    <a:pt x="77" y="19"/>
                  </a:lnTo>
                  <a:lnTo>
                    <a:pt x="88" y="26"/>
                  </a:lnTo>
                  <a:lnTo>
                    <a:pt x="101" y="26"/>
                  </a:lnTo>
                  <a:lnTo>
                    <a:pt x="114" y="32"/>
                  </a:lnTo>
                  <a:lnTo>
                    <a:pt x="120" y="21"/>
                  </a:lnTo>
                  <a:lnTo>
                    <a:pt x="103" y="11"/>
                  </a:lnTo>
                  <a:lnTo>
                    <a:pt x="109" y="4"/>
                  </a:lnTo>
                  <a:lnTo>
                    <a:pt x="120" y="9"/>
                  </a:lnTo>
                  <a:lnTo>
                    <a:pt x="129" y="6"/>
                  </a:lnTo>
                  <a:lnTo>
                    <a:pt x="139" y="0"/>
                  </a:lnTo>
                  <a:lnTo>
                    <a:pt x="161" y="4"/>
                  </a:lnTo>
                  <a:lnTo>
                    <a:pt x="172" y="19"/>
                  </a:lnTo>
                  <a:lnTo>
                    <a:pt x="184" y="21"/>
                  </a:lnTo>
                  <a:lnTo>
                    <a:pt x="189" y="32"/>
                  </a:lnTo>
                  <a:lnTo>
                    <a:pt x="223" y="43"/>
                  </a:lnTo>
                  <a:lnTo>
                    <a:pt x="249" y="58"/>
                  </a:lnTo>
                  <a:lnTo>
                    <a:pt x="272" y="54"/>
                  </a:lnTo>
                  <a:lnTo>
                    <a:pt x="289" y="62"/>
                  </a:lnTo>
                  <a:lnTo>
                    <a:pt x="311" y="84"/>
                  </a:lnTo>
                  <a:lnTo>
                    <a:pt x="326" y="90"/>
                  </a:lnTo>
                  <a:lnTo>
                    <a:pt x="347" y="103"/>
                  </a:lnTo>
                  <a:lnTo>
                    <a:pt x="373" y="107"/>
                  </a:lnTo>
                  <a:lnTo>
                    <a:pt x="382" y="118"/>
                  </a:lnTo>
                  <a:lnTo>
                    <a:pt x="414" y="114"/>
                  </a:lnTo>
                  <a:lnTo>
                    <a:pt x="418" y="127"/>
                  </a:lnTo>
                  <a:lnTo>
                    <a:pt x="431" y="124"/>
                  </a:lnTo>
                  <a:lnTo>
                    <a:pt x="435" y="133"/>
                  </a:lnTo>
                  <a:lnTo>
                    <a:pt x="446" y="144"/>
                  </a:lnTo>
                  <a:lnTo>
                    <a:pt x="450" y="135"/>
                  </a:lnTo>
                  <a:lnTo>
                    <a:pt x="459" y="131"/>
                  </a:lnTo>
                  <a:lnTo>
                    <a:pt x="478" y="150"/>
                  </a:lnTo>
                  <a:lnTo>
                    <a:pt x="493" y="163"/>
                  </a:lnTo>
                  <a:lnTo>
                    <a:pt x="523" y="163"/>
                  </a:lnTo>
                  <a:lnTo>
                    <a:pt x="536" y="167"/>
                  </a:lnTo>
                </a:path>
              </a:pathLst>
            </a:custGeom>
            <a:noFill/>
            <a:ln w="6350" cap="flat" cmpd="dbl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3" name="Freeform 78"/>
            <p:cNvSpPr>
              <a:spLocks/>
            </p:cNvSpPr>
            <p:nvPr/>
          </p:nvSpPr>
          <p:spPr bwMode="auto">
            <a:xfrm>
              <a:off x="1808125" y="3270905"/>
              <a:ext cx="1225550" cy="1276350"/>
            </a:xfrm>
            <a:custGeom>
              <a:avLst/>
              <a:gdLst/>
              <a:ahLst/>
              <a:cxnLst>
                <a:cxn ang="0">
                  <a:pos x="422" y="19"/>
                </a:cxn>
                <a:cxn ang="0">
                  <a:pos x="397" y="83"/>
                </a:cxn>
                <a:cxn ang="0">
                  <a:pos x="328" y="115"/>
                </a:cxn>
                <a:cxn ang="0">
                  <a:pos x="240" y="105"/>
                </a:cxn>
                <a:cxn ang="0">
                  <a:pos x="216" y="68"/>
                </a:cxn>
                <a:cxn ang="0">
                  <a:pos x="208" y="111"/>
                </a:cxn>
                <a:cxn ang="0">
                  <a:pos x="186" y="158"/>
                </a:cxn>
                <a:cxn ang="0">
                  <a:pos x="120" y="118"/>
                </a:cxn>
                <a:cxn ang="0">
                  <a:pos x="23" y="111"/>
                </a:cxn>
                <a:cxn ang="0">
                  <a:pos x="30" y="133"/>
                </a:cxn>
                <a:cxn ang="0">
                  <a:pos x="4" y="150"/>
                </a:cxn>
                <a:cxn ang="0">
                  <a:pos x="8" y="182"/>
                </a:cxn>
                <a:cxn ang="0">
                  <a:pos x="81" y="216"/>
                </a:cxn>
                <a:cxn ang="0">
                  <a:pos x="96" y="227"/>
                </a:cxn>
                <a:cxn ang="0">
                  <a:pos x="120" y="244"/>
                </a:cxn>
                <a:cxn ang="0">
                  <a:pos x="148" y="276"/>
                </a:cxn>
                <a:cxn ang="0">
                  <a:pos x="122" y="300"/>
                </a:cxn>
                <a:cxn ang="0">
                  <a:pos x="141" y="364"/>
                </a:cxn>
                <a:cxn ang="0">
                  <a:pos x="161" y="403"/>
                </a:cxn>
                <a:cxn ang="0">
                  <a:pos x="163" y="441"/>
                </a:cxn>
                <a:cxn ang="0">
                  <a:pos x="176" y="512"/>
                </a:cxn>
                <a:cxn ang="0">
                  <a:pos x="161" y="512"/>
                </a:cxn>
                <a:cxn ang="0">
                  <a:pos x="126" y="506"/>
                </a:cxn>
                <a:cxn ang="0">
                  <a:pos x="133" y="525"/>
                </a:cxn>
                <a:cxn ang="0">
                  <a:pos x="79" y="605"/>
                </a:cxn>
                <a:cxn ang="0">
                  <a:pos x="73" y="665"/>
                </a:cxn>
                <a:cxn ang="0">
                  <a:pos x="120" y="701"/>
                </a:cxn>
                <a:cxn ang="0">
                  <a:pos x="165" y="729"/>
                </a:cxn>
                <a:cxn ang="0">
                  <a:pos x="227" y="744"/>
                </a:cxn>
                <a:cxn ang="0">
                  <a:pos x="268" y="780"/>
                </a:cxn>
                <a:cxn ang="0">
                  <a:pos x="334" y="793"/>
                </a:cxn>
                <a:cxn ang="0">
                  <a:pos x="371" y="759"/>
                </a:cxn>
                <a:cxn ang="0">
                  <a:pos x="448" y="723"/>
                </a:cxn>
                <a:cxn ang="0">
                  <a:pos x="527" y="763"/>
                </a:cxn>
                <a:cxn ang="0">
                  <a:pos x="605" y="783"/>
                </a:cxn>
                <a:cxn ang="0">
                  <a:pos x="671" y="738"/>
                </a:cxn>
                <a:cxn ang="0">
                  <a:pos x="686" y="697"/>
                </a:cxn>
                <a:cxn ang="0">
                  <a:pos x="650" y="658"/>
                </a:cxn>
                <a:cxn ang="0">
                  <a:pos x="658" y="609"/>
                </a:cxn>
                <a:cxn ang="0">
                  <a:pos x="658" y="555"/>
                </a:cxn>
                <a:cxn ang="0">
                  <a:pos x="650" y="510"/>
                </a:cxn>
                <a:cxn ang="0">
                  <a:pos x="613" y="495"/>
                </a:cxn>
                <a:cxn ang="0">
                  <a:pos x="609" y="482"/>
                </a:cxn>
                <a:cxn ang="0">
                  <a:pos x="641" y="437"/>
                </a:cxn>
                <a:cxn ang="0">
                  <a:pos x="673" y="392"/>
                </a:cxn>
                <a:cxn ang="0">
                  <a:pos x="772" y="268"/>
                </a:cxn>
                <a:cxn ang="0">
                  <a:pos x="710" y="225"/>
                </a:cxn>
                <a:cxn ang="0">
                  <a:pos x="656" y="186"/>
                </a:cxn>
                <a:cxn ang="0">
                  <a:pos x="590" y="148"/>
                </a:cxn>
                <a:cxn ang="0">
                  <a:pos x="562" y="130"/>
                </a:cxn>
                <a:cxn ang="0">
                  <a:pos x="542" y="98"/>
                </a:cxn>
                <a:cxn ang="0">
                  <a:pos x="504" y="49"/>
                </a:cxn>
                <a:cxn ang="0">
                  <a:pos x="484" y="0"/>
                </a:cxn>
              </a:cxnLst>
              <a:rect l="0" t="0" r="r" b="b"/>
              <a:pathLst>
                <a:path w="772" h="804">
                  <a:moveTo>
                    <a:pt x="480" y="2"/>
                  </a:moveTo>
                  <a:lnTo>
                    <a:pt x="457" y="6"/>
                  </a:lnTo>
                  <a:lnTo>
                    <a:pt x="433" y="8"/>
                  </a:lnTo>
                  <a:lnTo>
                    <a:pt x="422" y="19"/>
                  </a:lnTo>
                  <a:lnTo>
                    <a:pt x="414" y="51"/>
                  </a:lnTo>
                  <a:lnTo>
                    <a:pt x="412" y="72"/>
                  </a:lnTo>
                  <a:lnTo>
                    <a:pt x="424" y="83"/>
                  </a:lnTo>
                  <a:lnTo>
                    <a:pt x="397" y="83"/>
                  </a:lnTo>
                  <a:lnTo>
                    <a:pt x="345" y="87"/>
                  </a:lnTo>
                  <a:lnTo>
                    <a:pt x="328" y="94"/>
                  </a:lnTo>
                  <a:lnTo>
                    <a:pt x="321" y="105"/>
                  </a:lnTo>
                  <a:lnTo>
                    <a:pt x="328" y="115"/>
                  </a:lnTo>
                  <a:lnTo>
                    <a:pt x="336" y="120"/>
                  </a:lnTo>
                  <a:lnTo>
                    <a:pt x="300" y="126"/>
                  </a:lnTo>
                  <a:lnTo>
                    <a:pt x="257" y="107"/>
                  </a:lnTo>
                  <a:lnTo>
                    <a:pt x="240" y="105"/>
                  </a:lnTo>
                  <a:lnTo>
                    <a:pt x="244" y="87"/>
                  </a:lnTo>
                  <a:lnTo>
                    <a:pt x="246" y="72"/>
                  </a:lnTo>
                  <a:lnTo>
                    <a:pt x="229" y="72"/>
                  </a:lnTo>
                  <a:lnTo>
                    <a:pt x="216" y="68"/>
                  </a:lnTo>
                  <a:lnTo>
                    <a:pt x="208" y="60"/>
                  </a:lnTo>
                  <a:lnTo>
                    <a:pt x="199" y="70"/>
                  </a:lnTo>
                  <a:lnTo>
                    <a:pt x="203" y="100"/>
                  </a:lnTo>
                  <a:lnTo>
                    <a:pt x="208" y="111"/>
                  </a:lnTo>
                  <a:lnTo>
                    <a:pt x="203" y="135"/>
                  </a:lnTo>
                  <a:lnTo>
                    <a:pt x="197" y="148"/>
                  </a:lnTo>
                  <a:lnTo>
                    <a:pt x="208" y="158"/>
                  </a:lnTo>
                  <a:lnTo>
                    <a:pt x="186" y="158"/>
                  </a:lnTo>
                  <a:lnTo>
                    <a:pt x="163" y="148"/>
                  </a:lnTo>
                  <a:lnTo>
                    <a:pt x="133" y="143"/>
                  </a:lnTo>
                  <a:lnTo>
                    <a:pt x="122" y="133"/>
                  </a:lnTo>
                  <a:lnTo>
                    <a:pt x="120" y="118"/>
                  </a:lnTo>
                  <a:lnTo>
                    <a:pt x="94" y="111"/>
                  </a:lnTo>
                  <a:lnTo>
                    <a:pt x="79" y="118"/>
                  </a:lnTo>
                  <a:lnTo>
                    <a:pt x="53" y="111"/>
                  </a:lnTo>
                  <a:lnTo>
                    <a:pt x="23" y="111"/>
                  </a:lnTo>
                  <a:lnTo>
                    <a:pt x="0" y="120"/>
                  </a:lnTo>
                  <a:lnTo>
                    <a:pt x="4" y="128"/>
                  </a:lnTo>
                  <a:lnTo>
                    <a:pt x="15" y="126"/>
                  </a:lnTo>
                  <a:lnTo>
                    <a:pt x="30" y="133"/>
                  </a:lnTo>
                  <a:lnTo>
                    <a:pt x="32" y="141"/>
                  </a:lnTo>
                  <a:lnTo>
                    <a:pt x="23" y="141"/>
                  </a:lnTo>
                  <a:lnTo>
                    <a:pt x="10" y="137"/>
                  </a:lnTo>
                  <a:lnTo>
                    <a:pt x="4" y="150"/>
                  </a:lnTo>
                  <a:lnTo>
                    <a:pt x="21" y="152"/>
                  </a:lnTo>
                  <a:lnTo>
                    <a:pt x="15" y="165"/>
                  </a:lnTo>
                  <a:lnTo>
                    <a:pt x="6" y="169"/>
                  </a:lnTo>
                  <a:lnTo>
                    <a:pt x="8" y="182"/>
                  </a:lnTo>
                  <a:lnTo>
                    <a:pt x="32" y="180"/>
                  </a:lnTo>
                  <a:lnTo>
                    <a:pt x="40" y="175"/>
                  </a:lnTo>
                  <a:lnTo>
                    <a:pt x="73" y="212"/>
                  </a:lnTo>
                  <a:lnTo>
                    <a:pt x="81" y="216"/>
                  </a:lnTo>
                  <a:lnTo>
                    <a:pt x="73" y="229"/>
                  </a:lnTo>
                  <a:lnTo>
                    <a:pt x="77" y="238"/>
                  </a:lnTo>
                  <a:lnTo>
                    <a:pt x="92" y="229"/>
                  </a:lnTo>
                  <a:lnTo>
                    <a:pt x="96" y="227"/>
                  </a:lnTo>
                  <a:lnTo>
                    <a:pt x="103" y="236"/>
                  </a:lnTo>
                  <a:lnTo>
                    <a:pt x="98" y="240"/>
                  </a:lnTo>
                  <a:lnTo>
                    <a:pt x="111" y="244"/>
                  </a:lnTo>
                  <a:lnTo>
                    <a:pt x="120" y="244"/>
                  </a:lnTo>
                  <a:lnTo>
                    <a:pt x="113" y="261"/>
                  </a:lnTo>
                  <a:lnTo>
                    <a:pt x="120" y="272"/>
                  </a:lnTo>
                  <a:lnTo>
                    <a:pt x="139" y="270"/>
                  </a:lnTo>
                  <a:lnTo>
                    <a:pt x="148" y="276"/>
                  </a:lnTo>
                  <a:lnTo>
                    <a:pt x="150" y="281"/>
                  </a:lnTo>
                  <a:lnTo>
                    <a:pt x="131" y="281"/>
                  </a:lnTo>
                  <a:lnTo>
                    <a:pt x="124" y="289"/>
                  </a:lnTo>
                  <a:lnTo>
                    <a:pt x="122" y="300"/>
                  </a:lnTo>
                  <a:lnTo>
                    <a:pt x="122" y="308"/>
                  </a:lnTo>
                  <a:lnTo>
                    <a:pt x="124" y="334"/>
                  </a:lnTo>
                  <a:lnTo>
                    <a:pt x="128" y="349"/>
                  </a:lnTo>
                  <a:lnTo>
                    <a:pt x="141" y="364"/>
                  </a:lnTo>
                  <a:lnTo>
                    <a:pt x="152" y="369"/>
                  </a:lnTo>
                  <a:lnTo>
                    <a:pt x="173" y="377"/>
                  </a:lnTo>
                  <a:lnTo>
                    <a:pt x="165" y="392"/>
                  </a:lnTo>
                  <a:lnTo>
                    <a:pt x="161" y="403"/>
                  </a:lnTo>
                  <a:lnTo>
                    <a:pt x="161" y="418"/>
                  </a:lnTo>
                  <a:lnTo>
                    <a:pt x="156" y="429"/>
                  </a:lnTo>
                  <a:lnTo>
                    <a:pt x="156" y="433"/>
                  </a:lnTo>
                  <a:lnTo>
                    <a:pt x="163" y="441"/>
                  </a:lnTo>
                  <a:lnTo>
                    <a:pt x="165" y="457"/>
                  </a:lnTo>
                  <a:lnTo>
                    <a:pt x="173" y="478"/>
                  </a:lnTo>
                  <a:lnTo>
                    <a:pt x="176" y="497"/>
                  </a:lnTo>
                  <a:lnTo>
                    <a:pt x="176" y="512"/>
                  </a:lnTo>
                  <a:lnTo>
                    <a:pt x="167" y="521"/>
                  </a:lnTo>
                  <a:lnTo>
                    <a:pt x="163" y="529"/>
                  </a:lnTo>
                  <a:lnTo>
                    <a:pt x="156" y="525"/>
                  </a:lnTo>
                  <a:lnTo>
                    <a:pt x="161" y="512"/>
                  </a:lnTo>
                  <a:lnTo>
                    <a:pt x="161" y="476"/>
                  </a:lnTo>
                  <a:lnTo>
                    <a:pt x="148" y="452"/>
                  </a:lnTo>
                  <a:lnTo>
                    <a:pt x="133" y="493"/>
                  </a:lnTo>
                  <a:lnTo>
                    <a:pt x="126" y="506"/>
                  </a:lnTo>
                  <a:lnTo>
                    <a:pt x="131" y="510"/>
                  </a:lnTo>
                  <a:lnTo>
                    <a:pt x="126" y="514"/>
                  </a:lnTo>
                  <a:lnTo>
                    <a:pt x="133" y="517"/>
                  </a:lnTo>
                  <a:lnTo>
                    <a:pt x="133" y="525"/>
                  </a:lnTo>
                  <a:lnTo>
                    <a:pt x="124" y="525"/>
                  </a:lnTo>
                  <a:lnTo>
                    <a:pt x="107" y="549"/>
                  </a:lnTo>
                  <a:lnTo>
                    <a:pt x="98" y="568"/>
                  </a:lnTo>
                  <a:lnTo>
                    <a:pt x="79" y="605"/>
                  </a:lnTo>
                  <a:lnTo>
                    <a:pt x="79" y="615"/>
                  </a:lnTo>
                  <a:lnTo>
                    <a:pt x="66" y="630"/>
                  </a:lnTo>
                  <a:lnTo>
                    <a:pt x="77" y="641"/>
                  </a:lnTo>
                  <a:lnTo>
                    <a:pt x="73" y="665"/>
                  </a:lnTo>
                  <a:lnTo>
                    <a:pt x="83" y="662"/>
                  </a:lnTo>
                  <a:lnTo>
                    <a:pt x="98" y="682"/>
                  </a:lnTo>
                  <a:lnTo>
                    <a:pt x="120" y="682"/>
                  </a:lnTo>
                  <a:lnTo>
                    <a:pt x="120" y="701"/>
                  </a:lnTo>
                  <a:lnTo>
                    <a:pt x="131" y="708"/>
                  </a:lnTo>
                  <a:lnTo>
                    <a:pt x="148" y="714"/>
                  </a:lnTo>
                  <a:lnTo>
                    <a:pt x="152" y="733"/>
                  </a:lnTo>
                  <a:lnTo>
                    <a:pt x="165" y="729"/>
                  </a:lnTo>
                  <a:lnTo>
                    <a:pt x="180" y="738"/>
                  </a:lnTo>
                  <a:lnTo>
                    <a:pt x="193" y="727"/>
                  </a:lnTo>
                  <a:lnTo>
                    <a:pt x="203" y="731"/>
                  </a:lnTo>
                  <a:lnTo>
                    <a:pt x="227" y="744"/>
                  </a:lnTo>
                  <a:lnTo>
                    <a:pt x="253" y="763"/>
                  </a:lnTo>
                  <a:lnTo>
                    <a:pt x="259" y="768"/>
                  </a:lnTo>
                  <a:lnTo>
                    <a:pt x="270" y="770"/>
                  </a:lnTo>
                  <a:lnTo>
                    <a:pt x="268" y="780"/>
                  </a:lnTo>
                  <a:lnTo>
                    <a:pt x="289" y="802"/>
                  </a:lnTo>
                  <a:lnTo>
                    <a:pt x="313" y="800"/>
                  </a:lnTo>
                  <a:lnTo>
                    <a:pt x="321" y="804"/>
                  </a:lnTo>
                  <a:lnTo>
                    <a:pt x="334" y="793"/>
                  </a:lnTo>
                  <a:lnTo>
                    <a:pt x="349" y="789"/>
                  </a:lnTo>
                  <a:lnTo>
                    <a:pt x="351" y="793"/>
                  </a:lnTo>
                  <a:lnTo>
                    <a:pt x="349" y="778"/>
                  </a:lnTo>
                  <a:lnTo>
                    <a:pt x="371" y="759"/>
                  </a:lnTo>
                  <a:lnTo>
                    <a:pt x="375" y="742"/>
                  </a:lnTo>
                  <a:lnTo>
                    <a:pt x="405" y="740"/>
                  </a:lnTo>
                  <a:lnTo>
                    <a:pt x="433" y="720"/>
                  </a:lnTo>
                  <a:lnTo>
                    <a:pt x="448" y="723"/>
                  </a:lnTo>
                  <a:lnTo>
                    <a:pt x="469" y="742"/>
                  </a:lnTo>
                  <a:lnTo>
                    <a:pt x="502" y="740"/>
                  </a:lnTo>
                  <a:lnTo>
                    <a:pt x="514" y="750"/>
                  </a:lnTo>
                  <a:lnTo>
                    <a:pt x="527" y="763"/>
                  </a:lnTo>
                  <a:lnTo>
                    <a:pt x="540" y="776"/>
                  </a:lnTo>
                  <a:lnTo>
                    <a:pt x="545" y="785"/>
                  </a:lnTo>
                  <a:lnTo>
                    <a:pt x="572" y="787"/>
                  </a:lnTo>
                  <a:lnTo>
                    <a:pt x="605" y="783"/>
                  </a:lnTo>
                  <a:lnTo>
                    <a:pt x="611" y="765"/>
                  </a:lnTo>
                  <a:lnTo>
                    <a:pt x="639" y="761"/>
                  </a:lnTo>
                  <a:lnTo>
                    <a:pt x="643" y="746"/>
                  </a:lnTo>
                  <a:lnTo>
                    <a:pt x="671" y="738"/>
                  </a:lnTo>
                  <a:lnTo>
                    <a:pt x="671" y="735"/>
                  </a:lnTo>
                  <a:lnTo>
                    <a:pt x="673" y="729"/>
                  </a:lnTo>
                  <a:lnTo>
                    <a:pt x="688" y="710"/>
                  </a:lnTo>
                  <a:lnTo>
                    <a:pt x="686" y="697"/>
                  </a:lnTo>
                  <a:lnTo>
                    <a:pt x="658" y="697"/>
                  </a:lnTo>
                  <a:lnTo>
                    <a:pt x="643" y="686"/>
                  </a:lnTo>
                  <a:lnTo>
                    <a:pt x="641" y="669"/>
                  </a:lnTo>
                  <a:lnTo>
                    <a:pt x="650" y="658"/>
                  </a:lnTo>
                  <a:lnTo>
                    <a:pt x="645" y="643"/>
                  </a:lnTo>
                  <a:lnTo>
                    <a:pt x="632" y="639"/>
                  </a:lnTo>
                  <a:lnTo>
                    <a:pt x="632" y="626"/>
                  </a:lnTo>
                  <a:lnTo>
                    <a:pt x="658" y="609"/>
                  </a:lnTo>
                  <a:lnTo>
                    <a:pt x="663" y="594"/>
                  </a:lnTo>
                  <a:lnTo>
                    <a:pt x="650" y="579"/>
                  </a:lnTo>
                  <a:lnTo>
                    <a:pt x="647" y="562"/>
                  </a:lnTo>
                  <a:lnTo>
                    <a:pt x="658" y="555"/>
                  </a:lnTo>
                  <a:lnTo>
                    <a:pt x="665" y="538"/>
                  </a:lnTo>
                  <a:lnTo>
                    <a:pt x="665" y="534"/>
                  </a:lnTo>
                  <a:lnTo>
                    <a:pt x="652" y="521"/>
                  </a:lnTo>
                  <a:lnTo>
                    <a:pt x="650" y="510"/>
                  </a:lnTo>
                  <a:lnTo>
                    <a:pt x="650" y="489"/>
                  </a:lnTo>
                  <a:lnTo>
                    <a:pt x="635" y="487"/>
                  </a:lnTo>
                  <a:lnTo>
                    <a:pt x="620" y="487"/>
                  </a:lnTo>
                  <a:lnTo>
                    <a:pt x="613" y="495"/>
                  </a:lnTo>
                  <a:lnTo>
                    <a:pt x="609" y="504"/>
                  </a:lnTo>
                  <a:lnTo>
                    <a:pt x="596" y="497"/>
                  </a:lnTo>
                  <a:lnTo>
                    <a:pt x="598" y="493"/>
                  </a:lnTo>
                  <a:lnTo>
                    <a:pt x="609" y="482"/>
                  </a:lnTo>
                  <a:lnTo>
                    <a:pt x="607" y="472"/>
                  </a:lnTo>
                  <a:lnTo>
                    <a:pt x="609" y="459"/>
                  </a:lnTo>
                  <a:lnTo>
                    <a:pt x="622" y="450"/>
                  </a:lnTo>
                  <a:lnTo>
                    <a:pt x="641" y="437"/>
                  </a:lnTo>
                  <a:lnTo>
                    <a:pt x="645" y="426"/>
                  </a:lnTo>
                  <a:lnTo>
                    <a:pt x="667" y="418"/>
                  </a:lnTo>
                  <a:lnTo>
                    <a:pt x="673" y="403"/>
                  </a:lnTo>
                  <a:lnTo>
                    <a:pt x="673" y="392"/>
                  </a:lnTo>
                  <a:lnTo>
                    <a:pt x="723" y="388"/>
                  </a:lnTo>
                  <a:lnTo>
                    <a:pt x="729" y="339"/>
                  </a:lnTo>
                  <a:lnTo>
                    <a:pt x="748" y="291"/>
                  </a:lnTo>
                  <a:lnTo>
                    <a:pt x="772" y="268"/>
                  </a:lnTo>
                  <a:lnTo>
                    <a:pt x="744" y="242"/>
                  </a:lnTo>
                  <a:lnTo>
                    <a:pt x="731" y="240"/>
                  </a:lnTo>
                  <a:lnTo>
                    <a:pt x="729" y="229"/>
                  </a:lnTo>
                  <a:lnTo>
                    <a:pt x="710" y="225"/>
                  </a:lnTo>
                  <a:lnTo>
                    <a:pt x="690" y="225"/>
                  </a:lnTo>
                  <a:lnTo>
                    <a:pt x="680" y="193"/>
                  </a:lnTo>
                  <a:lnTo>
                    <a:pt x="663" y="186"/>
                  </a:lnTo>
                  <a:lnTo>
                    <a:pt x="656" y="186"/>
                  </a:lnTo>
                  <a:lnTo>
                    <a:pt x="641" y="186"/>
                  </a:lnTo>
                  <a:lnTo>
                    <a:pt x="622" y="184"/>
                  </a:lnTo>
                  <a:lnTo>
                    <a:pt x="602" y="158"/>
                  </a:lnTo>
                  <a:lnTo>
                    <a:pt x="590" y="148"/>
                  </a:lnTo>
                  <a:lnTo>
                    <a:pt x="590" y="118"/>
                  </a:lnTo>
                  <a:lnTo>
                    <a:pt x="585" y="115"/>
                  </a:lnTo>
                  <a:lnTo>
                    <a:pt x="572" y="130"/>
                  </a:lnTo>
                  <a:lnTo>
                    <a:pt x="562" y="130"/>
                  </a:lnTo>
                  <a:lnTo>
                    <a:pt x="564" y="96"/>
                  </a:lnTo>
                  <a:lnTo>
                    <a:pt x="557" y="94"/>
                  </a:lnTo>
                  <a:lnTo>
                    <a:pt x="549" y="103"/>
                  </a:lnTo>
                  <a:lnTo>
                    <a:pt x="542" y="98"/>
                  </a:lnTo>
                  <a:lnTo>
                    <a:pt x="545" y="85"/>
                  </a:lnTo>
                  <a:lnTo>
                    <a:pt x="525" y="72"/>
                  </a:lnTo>
                  <a:lnTo>
                    <a:pt x="525" y="49"/>
                  </a:lnTo>
                  <a:lnTo>
                    <a:pt x="504" y="49"/>
                  </a:lnTo>
                  <a:lnTo>
                    <a:pt x="489" y="42"/>
                  </a:lnTo>
                  <a:lnTo>
                    <a:pt x="487" y="27"/>
                  </a:lnTo>
                  <a:lnTo>
                    <a:pt x="484" y="2"/>
                  </a:lnTo>
                  <a:lnTo>
                    <a:pt x="484" y="0"/>
                  </a:lnTo>
                  <a:lnTo>
                    <a:pt x="48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4" name="Freeform 80"/>
            <p:cNvSpPr>
              <a:spLocks/>
            </p:cNvSpPr>
            <p:nvPr/>
          </p:nvSpPr>
          <p:spPr bwMode="auto">
            <a:xfrm>
              <a:off x="1808125" y="3270905"/>
              <a:ext cx="1225550" cy="1276350"/>
            </a:xfrm>
            <a:custGeom>
              <a:avLst/>
              <a:gdLst/>
              <a:ahLst/>
              <a:cxnLst>
                <a:cxn ang="0">
                  <a:pos x="602" y="158"/>
                </a:cxn>
                <a:cxn ang="0">
                  <a:pos x="572" y="130"/>
                </a:cxn>
                <a:cxn ang="0">
                  <a:pos x="549" y="103"/>
                </a:cxn>
                <a:cxn ang="0">
                  <a:pos x="525" y="49"/>
                </a:cxn>
                <a:cxn ang="0">
                  <a:pos x="484" y="2"/>
                </a:cxn>
                <a:cxn ang="0">
                  <a:pos x="433" y="8"/>
                </a:cxn>
                <a:cxn ang="0">
                  <a:pos x="424" y="83"/>
                </a:cxn>
                <a:cxn ang="0">
                  <a:pos x="321" y="105"/>
                </a:cxn>
                <a:cxn ang="0">
                  <a:pos x="257" y="107"/>
                </a:cxn>
                <a:cxn ang="0">
                  <a:pos x="229" y="72"/>
                </a:cxn>
                <a:cxn ang="0">
                  <a:pos x="203" y="100"/>
                </a:cxn>
                <a:cxn ang="0">
                  <a:pos x="208" y="158"/>
                </a:cxn>
                <a:cxn ang="0">
                  <a:pos x="122" y="133"/>
                </a:cxn>
                <a:cxn ang="0">
                  <a:pos x="53" y="111"/>
                </a:cxn>
                <a:cxn ang="0">
                  <a:pos x="15" y="126"/>
                </a:cxn>
                <a:cxn ang="0">
                  <a:pos x="10" y="137"/>
                </a:cxn>
                <a:cxn ang="0">
                  <a:pos x="6" y="169"/>
                </a:cxn>
                <a:cxn ang="0">
                  <a:pos x="73" y="212"/>
                </a:cxn>
                <a:cxn ang="0">
                  <a:pos x="92" y="229"/>
                </a:cxn>
                <a:cxn ang="0">
                  <a:pos x="111" y="244"/>
                </a:cxn>
                <a:cxn ang="0">
                  <a:pos x="139" y="270"/>
                </a:cxn>
                <a:cxn ang="0">
                  <a:pos x="124" y="289"/>
                </a:cxn>
                <a:cxn ang="0">
                  <a:pos x="128" y="349"/>
                </a:cxn>
                <a:cxn ang="0">
                  <a:pos x="165" y="392"/>
                </a:cxn>
                <a:cxn ang="0">
                  <a:pos x="156" y="433"/>
                </a:cxn>
                <a:cxn ang="0">
                  <a:pos x="176" y="497"/>
                </a:cxn>
                <a:cxn ang="0">
                  <a:pos x="156" y="525"/>
                </a:cxn>
                <a:cxn ang="0">
                  <a:pos x="133" y="493"/>
                </a:cxn>
                <a:cxn ang="0">
                  <a:pos x="133" y="517"/>
                </a:cxn>
                <a:cxn ang="0">
                  <a:pos x="98" y="568"/>
                </a:cxn>
                <a:cxn ang="0">
                  <a:pos x="77" y="641"/>
                </a:cxn>
                <a:cxn ang="0">
                  <a:pos x="120" y="682"/>
                </a:cxn>
                <a:cxn ang="0">
                  <a:pos x="152" y="733"/>
                </a:cxn>
                <a:cxn ang="0">
                  <a:pos x="203" y="731"/>
                </a:cxn>
                <a:cxn ang="0">
                  <a:pos x="270" y="770"/>
                </a:cxn>
                <a:cxn ang="0">
                  <a:pos x="321" y="804"/>
                </a:cxn>
                <a:cxn ang="0">
                  <a:pos x="349" y="778"/>
                </a:cxn>
                <a:cxn ang="0">
                  <a:pos x="433" y="720"/>
                </a:cxn>
                <a:cxn ang="0">
                  <a:pos x="514" y="750"/>
                </a:cxn>
                <a:cxn ang="0">
                  <a:pos x="572" y="787"/>
                </a:cxn>
                <a:cxn ang="0">
                  <a:pos x="643" y="746"/>
                </a:cxn>
                <a:cxn ang="0">
                  <a:pos x="688" y="710"/>
                </a:cxn>
                <a:cxn ang="0">
                  <a:pos x="641" y="669"/>
                </a:cxn>
                <a:cxn ang="0">
                  <a:pos x="632" y="626"/>
                </a:cxn>
                <a:cxn ang="0">
                  <a:pos x="647" y="562"/>
                </a:cxn>
                <a:cxn ang="0">
                  <a:pos x="652" y="521"/>
                </a:cxn>
                <a:cxn ang="0">
                  <a:pos x="620" y="487"/>
                </a:cxn>
                <a:cxn ang="0">
                  <a:pos x="598" y="493"/>
                </a:cxn>
                <a:cxn ang="0">
                  <a:pos x="622" y="450"/>
                </a:cxn>
                <a:cxn ang="0">
                  <a:pos x="673" y="403"/>
                </a:cxn>
                <a:cxn ang="0">
                  <a:pos x="748" y="291"/>
                </a:cxn>
                <a:cxn ang="0">
                  <a:pos x="729" y="229"/>
                </a:cxn>
                <a:cxn ang="0">
                  <a:pos x="663" y="186"/>
                </a:cxn>
              </a:cxnLst>
              <a:rect l="0" t="0" r="r" b="b"/>
              <a:pathLst>
                <a:path w="772" h="804">
                  <a:moveTo>
                    <a:pt x="656" y="186"/>
                  </a:moveTo>
                  <a:lnTo>
                    <a:pt x="641" y="186"/>
                  </a:lnTo>
                  <a:lnTo>
                    <a:pt x="622" y="184"/>
                  </a:lnTo>
                  <a:lnTo>
                    <a:pt x="602" y="158"/>
                  </a:lnTo>
                  <a:lnTo>
                    <a:pt x="590" y="148"/>
                  </a:lnTo>
                  <a:lnTo>
                    <a:pt x="590" y="118"/>
                  </a:lnTo>
                  <a:lnTo>
                    <a:pt x="585" y="115"/>
                  </a:lnTo>
                  <a:lnTo>
                    <a:pt x="572" y="130"/>
                  </a:lnTo>
                  <a:lnTo>
                    <a:pt x="562" y="130"/>
                  </a:lnTo>
                  <a:lnTo>
                    <a:pt x="564" y="96"/>
                  </a:lnTo>
                  <a:lnTo>
                    <a:pt x="557" y="94"/>
                  </a:lnTo>
                  <a:lnTo>
                    <a:pt x="549" y="103"/>
                  </a:lnTo>
                  <a:lnTo>
                    <a:pt x="542" y="98"/>
                  </a:lnTo>
                  <a:lnTo>
                    <a:pt x="545" y="85"/>
                  </a:lnTo>
                  <a:lnTo>
                    <a:pt x="525" y="72"/>
                  </a:lnTo>
                  <a:lnTo>
                    <a:pt x="525" y="49"/>
                  </a:lnTo>
                  <a:lnTo>
                    <a:pt x="504" y="49"/>
                  </a:lnTo>
                  <a:lnTo>
                    <a:pt x="489" y="42"/>
                  </a:lnTo>
                  <a:lnTo>
                    <a:pt x="487" y="27"/>
                  </a:lnTo>
                  <a:lnTo>
                    <a:pt x="484" y="2"/>
                  </a:lnTo>
                  <a:lnTo>
                    <a:pt x="484" y="0"/>
                  </a:lnTo>
                  <a:lnTo>
                    <a:pt x="480" y="2"/>
                  </a:lnTo>
                  <a:lnTo>
                    <a:pt x="457" y="6"/>
                  </a:lnTo>
                  <a:lnTo>
                    <a:pt x="433" y="8"/>
                  </a:lnTo>
                  <a:lnTo>
                    <a:pt x="422" y="19"/>
                  </a:lnTo>
                  <a:lnTo>
                    <a:pt x="414" y="51"/>
                  </a:lnTo>
                  <a:lnTo>
                    <a:pt x="412" y="72"/>
                  </a:lnTo>
                  <a:lnTo>
                    <a:pt x="424" y="83"/>
                  </a:lnTo>
                  <a:lnTo>
                    <a:pt x="397" y="83"/>
                  </a:lnTo>
                  <a:lnTo>
                    <a:pt x="345" y="87"/>
                  </a:lnTo>
                  <a:lnTo>
                    <a:pt x="328" y="94"/>
                  </a:lnTo>
                  <a:lnTo>
                    <a:pt x="321" y="105"/>
                  </a:lnTo>
                  <a:lnTo>
                    <a:pt x="328" y="115"/>
                  </a:lnTo>
                  <a:lnTo>
                    <a:pt x="336" y="120"/>
                  </a:lnTo>
                  <a:lnTo>
                    <a:pt x="300" y="126"/>
                  </a:lnTo>
                  <a:lnTo>
                    <a:pt x="257" y="107"/>
                  </a:lnTo>
                  <a:lnTo>
                    <a:pt x="240" y="105"/>
                  </a:lnTo>
                  <a:lnTo>
                    <a:pt x="244" y="87"/>
                  </a:lnTo>
                  <a:lnTo>
                    <a:pt x="246" y="72"/>
                  </a:lnTo>
                  <a:lnTo>
                    <a:pt x="229" y="72"/>
                  </a:lnTo>
                  <a:lnTo>
                    <a:pt x="216" y="68"/>
                  </a:lnTo>
                  <a:lnTo>
                    <a:pt x="208" y="60"/>
                  </a:lnTo>
                  <a:lnTo>
                    <a:pt x="199" y="70"/>
                  </a:lnTo>
                  <a:lnTo>
                    <a:pt x="203" y="100"/>
                  </a:lnTo>
                  <a:lnTo>
                    <a:pt x="208" y="111"/>
                  </a:lnTo>
                  <a:lnTo>
                    <a:pt x="203" y="135"/>
                  </a:lnTo>
                  <a:lnTo>
                    <a:pt x="197" y="148"/>
                  </a:lnTo>
                  <a:lnTo>
                    <a:pt x="208" y="158"/>
                  </a:lnTo>
                  <a:lnTo>
                    <a:pt x="186" y="158"/>
                  </a:lnTo>
                  <a:lnTo>
                    <a:pt x="163" y="148"/>
                  </a:lnTo>
                  <a:lnTo>
                    <a:pt x="133" y="143"/>
                  </a:lnTo>
                  <a:lnTo>
                    <a:pt x="122" y="133"/>
                  </a:lnTo>
                  <a:lnTo>
                    <a:pt x="120" y="118"/>
                  </a:lnTo>
                  <a:lnTo>
                    <a:pt x="94" y="111"/>
                  </a:lnTo>
                  <a:lnTo>
                    <a:pt x="79" y="118"/>
                  </a:lnTo>
                  <a:lnTo>
                    <a:pt x="53" y="111"/>
                  </a:lnTo>
                  <a:lnTo>
                    <a:pt x="23" y="111"/>
                  </a:lnTo>
                  <a:lnTo>
                    <a:pt x="0" y="120"/>
                  </a:lnTo>
                  <a:lnTo>
                    <a:pt x="4" y="128"/>
                  </a:lnTo>
                  <a:lnTo>
                    <a:pt x="15" y="126"/>
                  </a:lnTo>
                  <a:lnTo>
                    <a:pt x="30" y="133"/>
                  </a:lnTo>
                  <a:lnTo>
                    <a:pt x="32" y="141"/>
                  </a:lnTo>
                  <a:lnTo>
                    <a:pt x="23" y="141"/>
                  </a:lnTo>
                  <a:lnTo>
                    <a:pt x="10" y="137"/>
                  </a:lnTo>
                  <a:lnTo>
                    <a:pt x="4" y="150"/>
                  </a:lnTo>
                  <a:lnTo>
                    <a:pt x="21" y="152"/>
                  </a:lnTo>
                  <a:lnTo>
                    <a:pt x="15" y="165"/>
                  </a:lnTo>
                  <a:lnTo>
                    <a:pt x="6" y="169"/>
                  </a:lnTo>
                  <a:lnTo>
                    <a:pt x="8" y="182"/>
                  </a:lnTo>
                  <a:lnTo>
                    <a:pt x="32" y="180"/>
                  </a:lnTo>
                  <a:lnTo>
                    <a:pt x="40" y="175"/>
                  </a:lnTo>
                  <a:lnTo>
                    <a:pt x="73" y="212"/>
                  </a:lnTo>
                  <a:lnTo>
                    <a:pt x="81" y="216"/>
                  </a:lnTo>
                  <a:lnTo>
                    <a:pt x="73" y="229"/>
                  </a:lnTo>
                  <a:lnTo>
                    <a:pt x="77" y="238"/>
                  </a:lnTo>
                  <a:lnTo>
                    <a:pt x="92" y="229"/>
                  </a:lnTo>
                  <a:lnTo>
                    <a:pt x="96" y="227"/>
                  </a:lnTo>
                  <a:lnTo>
                    <a:pt x="103" y="236"/>
                  </a:lnTo>
                  <a:lnTo>
                    <a:pt x="98" y="240"/>
                  </a:lnTo>
                  <a:lnTo>
                    <a:pt x="111" y="244"/>
                  </a:lnTo>
                  <a:lnTo>
                    <a:pt x="120" y="244"/>
                  </a:lnTo>
                  <a:lnTo>
                    <a:pt x="113" y="261"/>
                  </a:lnTo>
                  <a:lnTo>
                    <a:pt x="120" y="272"/>
                  </a:lnTo>
                  <a:lnTo>
                    <a:pt x="139" y="270"/>
                  </a:lnTo>
                  <a:lnTo>
                    <a:pt x="148" y="276"/>
                  </a:lnTo>
                  <a:lnTo>
                    <a:pt x="150" y="281"/>
                  </a:lnTo>
                  <a:lnTo>
                    <a:pt x="131" y="281"/>
                  </a:lnTo>
                  <a:lnTo>
                    <a:pt x="124" y="289"/>
                  </a:lnTo>
                  <a:lnTo>
                    <a:pt x="122" y="300"/>
                  </a:lnTo>
                  <a:lnTo>
                    <a:pt x="122" y="308"/>
                  </a:lnTo>
                  <a:lnTo>
                    <a:pt x="124" y="334"/>
                  </a:lnTo>
                  <a:lnTo>
                    <a:pt x="128" y="349"/>
                  </a:lnTo>
                  <a:lnTo>
                    <a:pt x="141" y="364"/>
                  </a:lnTo>
                  <a:lnTo>
                    <a:pt x="152" y="369"/>
                  </a:lnTo>
                  <a:lnTo>
                    <a:pt x="173" y="377"/>
                  </a:lnTo>
                  <a:lnTo>
                    <a:pt x="165" y="392"/>
                  </a:lnTo>
                  <a:lnTo>
                    <a:pt x="161" y="403"/>
                  </a:lnTo>
                  <a:lnTo>
                    <a:pt x="161" y="418"/>
                  </a:lnTo>
                  <a:lnTo>
                    <a:pt x="156" y="429"/>
                  </a:lnTo>
                  <a:lnTo>
                    <a:pt x="156" y="433"/>
                  </a:lnTo>
                  <a:lnTo>
                    <a:pt x="163" y="441"/>
                  </a:lnTo>
                  <a:lnTo>
                    <a:pt x="165" y="457"/>
                  </a:lnTo>
                  <a:lnTo>
                    <a:pt x="173" y="478"/>
                  </a:lnTo>
                  <a:lnTo>
                    <a:pt x="176" y="497"/>
                  </a:lnTo>
                  <a:lnTo>
                    <a:pt x="176" y="512"/>
                  </a:lnTo>
                  <a:lnTo>
                    <a:pt x="167" y="521"/>
                  </a:lnTo>
                  <a:lnTo>
                    <a:pt x="163" y="529"/>
                  </a:lnTo>
                  <a:lnTo>
                    <a:pt x="156" y="525"/>
                  </a:lnTo>
                  <a:lnTo>
                    <a:pt x="161" y="512"/>
                  </a:lnTo>
                  <a:lnTo>
                    <a:pt x="161" y="476"/>
                  </a:lnTo>
                  <a:lnTo>
                    <a:pt x="148" y="452"/>
                  </a:lnTo>
                  <a:lnTo>
                    <a:pt x="133" y="493"/>
                  </a:lnTo>
                  <a:lnTo>
                    <a:pt x="126" y="506"/>
                  </a:lnTo>
                  <a:lnTo>
                    <a:pt x="131" y="510"/>
                  </a:lnTo>
                  <a:lnTo>
                    <a:pt x="126" y="514"/>
                  </a:lnTo>
                  <a:lnTo>
                    <a:pt x="133" y="517"/>
                  </a:lnTo>
                  <a:lnTo>
                    <a:pt x="133" y="525"/>
                  </a:lnTo>
                  <a:lnTo>
                    <a:pt x="124" y="525"/>
                  </a:lnTo>
                  <a:lnTo>
                    <a:pt x="107" y="549"/>
                  </a:lnTo>
                  <a:lnTo>
                    <a:pt x="98" y="568"/>
                  </a:lnTo>
                  <a:lnTo>
                    <a:pt x="79" y="605"/>
                  </a:lnTo>
                  <a:lnTo>
                    <a:pt x="79" y="615"/>
                  </a:lnTo>
                  <a:lnTo>
                    <a:pt x="66" y="630"/>
                  </a:lnTo>
                  <a:lnTo>
                    <a:pt x="77" y="641"/>
                  </a:lnTo>
                  <a:lnTo>
                    <a:pt x="73" y="665"/>
                  </a:lnTo>
                  <a:lnTo>
                    <a:pt x="83" y="662"/>
                  </a:lnTo>
                  <a:lnTo>
                    <a:pt x="98" y="682"/>
                  </a:lnTo>
                  <a:lnTo>
                    <a:pt x="120" y="682"/>
                  </a:lnTo>
                  <a:lnTo>
                    <a:pt x="120" y="701"/>
                  </a:lnTo>
                  <a:lnTo>
                    <a:pt x="131" y="708"/>
                  </a:lnTo>
                  <a:lnTo>
                    <a:pt x="148" y="714"/>
                  </a:lnTo>
                  <a:lnTo>
                    <a:pt x="152" y="733"/>
                  </a:lnTo>
                  <a:lnTo>
                    <a:pt x="165" y="729"/>
                  </a:lnTo>
                  <a:lnTo>
                    <a:pt x="180" y="738"/>
                  </a:lnTo>
                  <a:lnTo>
                    <a:pt x="193" y="727"/>
                  </a:lnTo>
                  <a:lnTo>
                    <a:pt x="203" y="731"/>
                  </a:lnTo>
                  <a:lnTo>
                    <a:pt x="227" y="744"/>
                  </a:lnTo>
                  <a:lnTo>
                    <a:pt x="253" y="763"/>
                  </a:lnTo>
                  <a:lnTo>
                    <a:pt x="259" y="768"/>
                  </a:lnTo>
                  <a:lnTo>
                    <a:pt x="270" y="770"/>
                  </a:lnTo>
                  <a:lnTo>
                    <a:pt x="268" y="780"/>
                  </a:lnTo>
                  <a:lnTo>
                    <a:pt x="289" y="802"/>
                  </a:lnTo>
                  <a:lnTo>
                    <a:pt x="313" y="800"/>
                  </a:lnTo>
                  <a:lnTo>
                    <a:pt x="321" y="804"/>
                  </a:lnTo>
                  <a:lnTo>
                    <a:pt x="334" y="793"/>
                  </a:lnTo>
                  <a:lnTo>
                    <a:pt x="349" y="789"/>
                  </a:lnTo>
                  <a:lnTo>
                    <a:pt x="351" y="793"/>
                  </a:lnTo>
                  <a:lnTo>
                    <a:pt x="349" y="778"/>
                  </a:lnTo>
                  <a:lnTo>
                    <a:pt x="371" y="759"/>
                  </a:lnTo>
                  <a:lnTo>
                    <a:pt x="375" y="742"/>
                  </a:lnTo>
                  <a:lnTo>
                    <a:pt x="405" y="740"/>
                  </a:lnTo>
                  <a:lnTo>
                    <a:pt x="433" y="720"/>
                  </a:lnTo>
                  <a:lnTo>
                    <a:pt x="448" y="723"/>
                  </a:lnTo>
                  <a:lnTo>
                    <a:pt x="469" y="742"/>
                  </a:lnTo>
                  <a:lnTo>
                    <a:pt x="502" y="740"/>
                  </a:lnTo>
                  <a:lnTo>
                    <a:pt x="514" y="750"/>
                  </a:lnTo>
                  <a:lnTo>
                    <a:pt x="527" y="763"/>
                  </a:lnTo>
                  <a:lnTo>
                    <a:pt x="540" y="776"/>
                  </a:lnTo>
                  <a:lnTo>
                    <a:pt x="545" y="785"/>
                  </a:lnTo>
                  <a:lnTo>
                    <a:pt x="572" y="787"/>
                  </a:lnTo>
                  <a:lnTo>
                    <a:pt x="605" y="783"/>
                  </a:lnTo>
                  <a:lnTo>
                    <a:pt x="611" y="765"/>
                  </a:lnTo>
                  <a:lnTo>
                    <a:pt x="639" y="761"/>
                  </a:lnTo>
                  <a:lnTo>
                    <a:pt x="643" y="746"/>
                  </a:lnTo>
                  <a:lnTo>
                    <a:pt x="671" y="738"/>
                  </a:lnTo>
                  <a:lnTo>
                    <a:pt x="671" y="735"/>
                  </a:lnTo>
                  <a:lnTo>
                    <a:pt x="673" y="729"/>
                  </a:lnTo>
                  <a:lnTo>
                    <a:pt x="688" y="710"/>
                  </a:lnTo>
                  <a:lnTo>
                    <a:pt x="686" y="695"/>
                  </a:lnTo>
                  <a:lnTo>
                    <a:pt x="658" y="695"/>
                  </a:lnTo>
                  <a:lnTo>
                    <a:pt x="643" y="686"/>
                  </a:lnTo>
                  <a:lnTo>
                    <a:pt x="641" y="669"/>
                  </a:lnTo>
                  <a:lnTo>
                    <a:pt x="650" y="658"/>
                  </a:lnTo>
                  <a:lnTo>
                    <a:pt x="645" y="643"/>
                  </a:lnTo>
                  <a:lnTo>
                    <a:pt x="632" y="639"/>
                  </a:lnTo>
                  <a:lnTo>
                    <a:pt x="632" y="626"/>
                  </a:lnTo>
                  <a:lnTo>
                    <a:pt x="658" y="609"/>
                  </a:lnTo>
                  <a:lnTo>
                    <a:pt x="663" y="594"/>
                  </a:lnTo>
                  <a:lnTo>
                    <a:pt x="650" y="579"/>
                  </a:lnTo>
                  <a:lnTo>
                    <a:pt x="647" y="562"/>
                  </a:lnTo>
                  <a:lnTo>
                    <a:pt x="658" y="555"/>
                  </a:lnTo>
                  <a:lnTo>
                    <a:pt x="665" y="538"/>
                  </a:lnTo>
                  <a:lnTo>
                    <a:pt x="665" y="534"/>
                  </a:lnTo>
                  <a:lnTo>
                    <a:pt x="652" y="521"/>
                  </a:lnTo>
                  <a:lnTo>
                    <a:pt x="650" y="510"/>
                  </a:lnTo>
                  <a:lnTo>
                    <a:pt x="650" y="489"/>
                  </a:lnTo>
                  <a:lnTo>
                    <a:pt x="635" y="487"/>
                  </a:lnTo>
                  <a:lnTo>
                    <a:pt x="620" y="487"/>
                  </a:lnTo>
                  <a:lnTo>
                    <a:pt x="613" y="495"/>
                  </a:lnTo>
                  <a:lnTo>
                    <a:pt x="609" y="504"/>
                  </a:lnTo>
                  <a:lnTo>
                    <a:pt x="596" y="497"/>
                  </a:lnTo>
                  <a:lnTo>
                    <a:pt x="598" y="493"/>
                  </a:lnTo>
                  <a:lnTo>
                    <a:pt x="609" y="482"/>
                  </a:lnTo>
                  <a:lnTo>
                    <a:pt x="607" y="472"/>
                  </a:lnTo>
                  <a:lnTo>
                    <a:pt x="609" y="459"/>
                  </a:lnTo>
                  <a:lnTo>
                    <a:pt x="622" y="450"/>
                  </a:lnTo>
                  <a:lnTo>
                    <a:pt x="641" y="437"/>
                  </a:lnTo>
                  <a:lnTo>
                    <a:pt x="645" y="426"/>
                  </a:lnTo>
                  <a:lnTo>
                    <a:pt x="667" y="418"/>
                  </a:lnTo>
                  <a:lnTo>
                    <a:pt x="673" y="403"/>
                  </a:lnTo>
                  <a:lnTo>
                    <a:pt x="673" y="392"/>
                  </a:lnTo>
                  <a:lnTo>
                    <a:pt x="723" y="388"/>
                  </a:lnTo>
                  <a:lnTo>
                    <a:pt x="729" y="339"/>
                  </a:lnTo>
                  <a:lnTo>
                    <a:pt x="748" y="291"/>
                  </a:lnTo>
                  <a:lnTo>
                    <a:pt x="772" y="268"/>
                  </a:lnTo>
                  <a:lnTo>
                    <a:pt x="744" y="242"/>
                  </a:lnTo>
                  <a:lnTo>
                    <a:pt x="731" y="240"/>
                  </a:lnTo>
                  <a:lnTo>
                    <a:pt x="729" y="229"/>
                  </a:lnTo>
                  <a:lnTo>
                    <a:pt x="710" y="225"/>
                  </a:lnTo>
                  <a:lnTo>
                    <a:pt x="690" y="225"/>
                  </a:lnTo>
                  <a:lnTo>
                    <a:pt x="680" y="193"/>
                  </a:lnTo>
                  <a:lnTo>
                    <a:pt x="663" y="186"/>
                  </a:lnTo>
                  <a:lnTo>
                    <a:pt x="656" y="186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5" name="Freeform 81"/>
            <p:cNvSpPr>
              <a:spLocks/>
            </p:cNvSpPr>
            <p:nvPr/>
          </p:nvSpPr>
          <p:spPr bwMode="auto">
            <a:xfrm>
              <a:off x="1808125" y="3270905"/>
              <a:ext cx="1225550" cy="1276350"/>
            </a:xfrm>
            <a:custGeom>
              <a:avLst/>
              <a:gdLst/>
              <a:ahLst/>
              <a:cxnLst>
                <a:cxn ang="0">
                  <a:pos x="602" y="158"/>
                </a:cxn>
                <a:cxn ang="0">
                  <a:pos x="572" y="130"/>
                </a:cxn>
                <a:cxn ang="0">
                  <a:pos x="549" y="103"/>
                </a:cxn>
                <a:cxn ang="0">
                  <a:pos x="525" y="49"/>
                </a:cxn>
                <a:cxn ang="0">
                  <a:pos x="484" y="2"/>
                </a:cxn>
                <a:cxn ang="0">
                  <a:pos x="433" y="8"/>
                </a:cxn>
                <a:cxn ang="0">
                  <a:pos x="424" y="83"/>
                </a:cxn>
                <a:cxn ang="0">
                  <a:pos x="321" y="105"/>
                </a:cxn>
                <a:cxn ang="0">
                  <a:pos x="257" y="107"/>
                </a:cxn>
                <a:cxn ang="0">
                  <a:pos x="229" y="72"/>
                </a:cxn>
                <a:cxn ang="0">
                  <a:pos x="203" y="100"/>
                </a:cxn>
                <a:cxn ang="0">
                  <a:pos x="208" y="158"/>
                </a:cxn>
                <a:cxn ang="0">
                  <a:pos x="122" y="133"/>
                </a:cxn>
                <a:cxn ang="0">
                  <a:pos x="53" y="111"/>
                </a:cxn>
                <a:cxn ang="0">
                  <a:pos x="15" y="126"/>
                </a:cxn>
                <a:cxn ang="0">
                  <a:pos x="10" y="137"/>
                </a:cxn>
                <a:cxn ang="0">
                  <a:pos x="6" y="169"/>
                </a:cxn>
                <a:cxn ang="0">
                  <a:pos x="73" y="212"/>
                </a:cxn>
                <a:cxn ang="0">
                  <a:pos x="92" y="229"/>
                </a:cxn>
                <a:cxn ang="0">
                  <a:pos x="111" y="244"/>
                </a:cxn>
                <a:cxn ang="0">
                  <a:pos x="139" y="270"/>
                </a:cxn>
                <a:cxn ang="0">
                  <a:pos x="124" y="289"/>
                </a:cxn>
                <a:cxn ang="0">
                  <a:pos x="128" y="349"/>
                </a:cxn>
                <a:cxn ang="0">
                  <a:pos x="165" y="392"/>
                </a:cxn>
                <a:cxn ang="0">
                  <a:pos x="156" y="433"/>
                </a:cxn>
                <a:cxn ang="0">
                  <a:pos x="176" y="497"/>
                </a:cxn>
                <a:cxn ang="0">
                  <a:pos x="156" y="525"/>
                </a:cxn>
                <a:cxn ang="0">
                  <a:pos x="133" y="493"/>
                </a:cxn>
                <a:cxn ang="0">
                  <a:pos x="133" y="517"/>
                </a:cxn>
                <a:cxn ang="0">
                  <a:pos x="98" y="568"/>
                </a:cxn>
                <a:cxn ang="0">
                  <a:pos x="77" y="641"/>
                </a:cxn>
                <a:cxn ang="0">
                  <a:pos x="120" y="682"/>
                </a:cxn>
                <a:cxn ang="0">
                  <a:pos x="152" y="733"/>
                </a:cxn>
                <a:cxn ang="0">
                  <a:pos x="203" y="731"/>
                </a:cxn>
                <a:cxn ang="0">
                  <a:pos x="270" y="770"/>
                </a:cxn>
                <a:cxn ang="0">
                  <a:pos x="321" y="804"/>
                </a:cxn>
                <a:cxn ang="0">
                  <a:pos x="349" y="778"/>
                </a:cxn>
                <a:cxn ang="0">
                  <a:pos x="433" y="720"/>
                </a:cxn>
                <a:cxn ang="0">
                  <a:pos x="514" y="750"/>
                </a:cxn>
                <a:cxn ang="0">
                  <a:pos x="572" y="787"/>
                </a:cxn>
                <a:cxn ang="0">
                  <a:pos x="643" y="746"/>
                </a:cxn>
                <a:cxn ang="0">
                  <a:pos x="688" y="710"/>
                </a:cxn>
                <a:cxn ang="0">
                  <a:pos x="641" y="669"/>
                </a:cxn>
                <a:cxn ang="0">
                  <a:pos x="632" y="626"/>
                </a:cxn>
                <a:cxn ang="0">
                  <a:pos x="647" y="562"/>
                </a:cxn>
                <a:cxn ang="0">
                  <a:pos x="652" y="521"/>
                </a:cxn>
                <a:cxn ang="0">
                  <a:pos x="620" y="487"/>
                </a:cxn>
                <a:cxn ang="0">
                  <a:pos x="598" y="493"/>
                </a:cxn>
                <a:cxn ang="0">
                  <a:pos x="622" y="450"/>
                </a:cxn>
                <a:cxn ang="0">
                  <a:pos x="673" y="403"/>
                </a:cxn>
                <a:cxn ang="0">
                  <a:pos x="748" y="291"/>
                </a:cxn>
                <a:cxn ang="0">
                  <a:pos x="729" y="229"/>
                </a:cxn>
                <a:cxn ang="0">
                  <a:pos x="663" y="186"/>
                </a:cxn>
              </a:cxnLst>
              <a:rect l="0" t="0" r="r" b="b"/>
              <a:pathLst>
                <a:path w="772" h="804">
                  <a:moveTo>
                    <a:pt x="656" y="186"/>
                  </a:moveTo>
                  <a:lnTo>
                    <a:pt x="641" y="186"/>
                  </a:lnTo>
                  <a:lnTo>
                    <a:pt x="622" y="184"/>
                  </a:lnTo>
                  <a:lnTo>
                    <a:pt x="602" y="158"/>
                  </a:lnTo>
                  <a:lnTo>
                    <a:pt x="590" y="148"/>
                  </a:lnTo>
                  <a:lnTo>
                    <a:pt x="590" y="118"/>
                  </a:lnTo>
                  <a:lnTo>
                    <a:pt x="585" y="115"/>
                  </a:lnTo>
                  <a:lnTo>
                    <a:pt x="572" y="130"/>
                  </a:lnTo>
                  <a:lnTo>
                    <a:pt x="562" y="130"/>
                  </a:lnTo>
                  <a:lnTo>
                    <a:pt x="564" y="96"/>
                  </a:lnTo>
                  <a:lnTo>
                    <a:pt x="557" y="94"/>
                  </a:lnTo>
                  <a:lnTo>
                    <a:pt x="549" y="103"/>
                  </a:lnTo>
                  <a:lnTo>
                    <a:pt x="542" y="98"/>
                  </a:lnTo>
                  <a:lnTo>
                    <a:pt x="545" y="85"/>
                  </a:lnTo>
                  <a:lnTo>
                    <a:pt x="525" y="72"/>
                  </a:lnTo>
                  <a:lnTo>
                    <a:pt x="525" y="49"/>
                  </a:lnTo>
                  <a:lnTo>
                    <a:pt x="504" y="49"/>
                  </a:lnTo>
                  <a:lnTo>
                    <a:pt x="489" y="42"/>
                  </a:lnTo>
                  <a:lnTo>
                    <a:pt x="487" y="27"/>
                  </a:lnTo>
                  <a:lnTo>
                    <a:pt x="484" y="2"/>
                  </a:lnTo>
                  <a:lnTo>
                    <a:pt x="484" y="0"/>
                  </a:lnTo>
                  <a:lnTo>
                    <a:pt x="480" y="2"/>
                  </a:lnTo>
                  <a:lnTo>
                    <a:pt x="457" y="6"/>
                  </a:lnTo>
                  <a:lnTo>
                    <a:pt x="433" y="8"/>
                  </a:lnTo>
                  <a:lnTo>
                    <a:pt x="422" y="19"/>
                  </a:lnTo>
                  <a:lnTo>
                    <a:pt x="414" y="51"/>
                  </a:lnTo>
                  <a:lnTo>
                    <a:pt x="412" y="72"/>
                  </a:lnTo>
                  <a:lnTo>
                    <a:pt x="424" y="83"/>
                  </a:lnTo>
                  <a:lnTo>
                    <a:pt x="397" y="83"/>
                  </a:lnTo>
                  <a:lnTo>
                    <a:pt x="345" y="87"/>
                  </a:lnTo>
                  <a:lnTo>
                    <a:pt x="328" y="94"/>
                  </a:lnTo>
                  <a:lnTo>
                    <a:pt x="321" y="105"/>
                  </a:lnTo>
                  <a:lnTo>
                    <a:pt x="328" y="115"/>
                  </a:lnTo>
                  <a:lnTo>
                    <a:pt x="336" y="120"/>
                  </a:lnTo>
                  <a:lnTo>
                    <a:pt x="300" y="126"/>
                  </a:lnTo>
                  <a:lnTo>
                    <a:pt x="257" y="107"/>
                  </a:lnTo>
                  <a:lnTo>
                    <a:pt x="240" y="105"/>
                  </a:lnTo>
                  <a:lnTo>
                    <a:pt x="244" y="87"/>
                  </a:lnTo>
                  <a:lnTo>
                    <a:pt x="246" y="72"/>
                  </a:lnTo>
                  <a:lnTo>
                    <a:pt x="229" y="72"/>
                  </a:lnTo>
                  <a:lnTo>
                    <a:pt x="216" y="68"/>
                  </a:lnTo>
                  <a:lnTo>
                    <a:pt x="208" y="60"/>
                  </a:lnTo>
                  <a:lnTo>
                    <a:pt x="199" y="70"/>
                  </a:lnTo>
                  <a:lnTo>
                    <a:pt x="203" y="100"/>
                  </a:lnTo>
                  <a:lnTo>
                    <a:pt x="208" y="111"/>
                  </a:lnTo>
                  <a:lnTo>
                    <a:pt x="203" y="135"/>
                  </a:lnTo>
                  <a:lnTo>
                    <a:pt x="197" y="148"/>
                  </a:lnTo>
                  <a:lnTo>
                    <a:pt x="208" y="158"/>
                  </a:lnTo>
                  <a:lnTo>
                    <a:pt x="186" y="158"/>
                  </a:lnTo>
                  <a:lnTo>
                    <a:pt x="163" y="148"/>
                  </a:lnTo>
                  <a:lnTo>
                    <a:pt x="133" y="143"/>
                  </a:lnTo>
                  <a:lnTo>
                    <a:pt x="122" y="133"/>
                  </a:lnTo>
                  <a:lnTo>
                    <a:pt x="120" y="118"/>
                  </a:lnTo>
                  <a:lnTo>
                    <a:pt x="94" y="111"/>
                  </a:lnTo>
                  <a:lnTo>
                    <a:pt x="79" y="118"/>
                  </a:lnTo>
                  <a:lnTo>
                    <a:pt x="53" y="111"/>
                  </a:lnTo>
                  <a:lnTo>
                    <a:pt x="23" y="111"/>
                  </a:lnTo>
                  <a:lnTo>
                    <a:pt x="0" y="120"/>
                  </a:lnTo>
                  <a:lnTo>
                    <a:pt x="4" y="128"/>
                  </a:lnTo>
                  <a:lnTo>
                    <a:pt x="15" y="126"/>
                  </a:lnTo>
                  <a:lnTo>
                    <a:pt x="30" y="133"/>
                  </a:lnTo>
                  <a:lnTo>
                    <a:pt x="32" y="141"/>
                  </a:lnTo>
                  <a:lnTo>
                    <a:pt x="23" y="141"/>
                  </a:lnTo>
                  <a:lnTo>
                    <a:pt x="10" y="137"/>
                  </a:lnTo>
                  <a:lnTo>
                    <a:pt x="4" y="150"/>
                  </a:lnTo>
                  <a:lnTo>
                    <a:pt x="21" y="152"/>
                  </a:lnTo>
                  <a:lnTo>
                    <a:pt x="15" y="165"/>
                  </a:lnTo>
                  <a:lnTo>
                    <a:pt x="6" y="169"/>
                  </a:lnTo>
                  <a:lnTo>
                    <a:pt x="8" y="182"/>
                  </a:lnTo>
                  <a:lnTo>
                    <a:pt x="32" y="180"/>
                  </a:lnTo>
                  <a:lnTo>
                    <a:pt x="40" y="175"/>
                  </a:lnTo>
                  <a:lnTo>
                    <a:pt x="73" y="212"/>
                  </a:lnTo>
                  <a:lnTo>
                    <a:pt x="81" y="216"/>
                  </a:lnTo>
                  <a:lnTo>
                    <a:pt x="73" y="229"/>
                  </a:lnTo>
                  <a:lnTo>
                    <a:pt x="77" y="238"/>
                  </a:lnTo>
                  <a:lnTo>
                    <a:pt x="92" y="229"/>
                  </a:lnTo>
                  <a:lnTo>
                    <a:pt x="96" y="227"/>
                  </a:lnTo>
                  <a:lnTo>
                    <a:pt x="103" y="236"/>
                  </a:lnTo>
                  <a:lnTo>
                    <a:pt x="98" y="240"/>
                  </a:lnTo>
                  <a:lnTo>
                    <a:pt x="111" y="244"/>
                  </a:lnTo>
                  <a:lnTo>
                    <a:pt x="120" y="244"/>
                  </a:lnTo>
                  <a:lnTo>
                    <a:pt x="113" y="261"/>
                  </a:lnTo>
                  <a:lnTo>
                    <a:pt x="120" y="272"/>
                  </a:lnTo>
                  <a:lnTo>
                    <a:pt x="139" y="270"/>
                  </a:lnTo>
                  <a:lnTo>
                    <a:pt x="148" y="276"/>
                  </a:lnTo>
                  <a:lnTo>
                    <a:pt x="150" y="281"/>
                  </a:lnTo>
                  <a:lnTo>
                    <a:pt x="131" y="281"/>
                  </a:lnTo>
                  <a:lnTo>
                    <a:pt x="124" y="289"/>
                  </a:lnTo>
                  <a:lnTo>
                    <a:pt x="122" y="300"/>
                  </a:lnTo>
                  <a:lnTo>
                    <a:pt x="122" y="308"/>
                  </a:lnTo>
                  <a:lnTo>
                    <a:pt x="124" y="334"/>
                  </a:lnTo>
                  <a:lnTo>
                    <a:pt x="128" y="349"/>
                  </a:lnTo>
                  <a:lnTo>
                    <a:pt x="141" y="364"/>
                  </a:lnTo>
                  <a:lnTo>
                    <a:pt x="152" y="369"/>
                  </a:lnTo>
                  <a:lnTo>
                    <a:pt x="173" y="377"/>
                  </a:lnTo>
                  <a:lnTo>
                    <a:pt x="165" y="392"/>
                  </a:lnTo>
                  <a:lnTo>
                    <a:pt x="161" y="403"/>
                  </a:lnTo>
                  <a:lnTo>
                    <a:pt x="161" y="418"/>
                  </a:lnTo>
                  <a:lnTo>
                    <a:pt x="156" y="429"/>
                  </a:lnTo>
                  <a:lnTo>
                    <a:pt x="156" y="433"/>
                  </a:lnTo>
                  <a:lnTo>
                    <a:pt x="163" y="441"/>
                  </a:lnTo>
                  <a:lnTo>
                    <a:pt x="165" y="457"/>
                  </a:lnTo>
                  <a:lnTo>
                    <a:pt x="173" y="478"/>
                  </a:lnTo>
                  <a:lnTo>
                    <a:pt x="176" y="497"/>
                  </a:lnTo>
                  <a:lnTo>
                    <a:pt x="176" y="512"/>
                  </a:lnTo>
                  <a:lnTo>
                    <a:pt x="167" y="521"/>
                  </a:lnTo>
                  <a:lnTo>
                    <a:pt x="163" y="529"/>
                  </a:lnTo>
                  <a:lnTo>
                    <a:pt x="156" y="525"/>
                  </a:lnTo>
                  <a:lnTo>
                    <a:pt x="161" y="512"/>
                  </a:lnTo>
                  <a:lnTo>
                    <a:pt x="161" y="476"/>
                  </a:lnTo>
                  <a:lnTo>
                    <a:pt x="148" y="452"/>
                  </a:lnTo>
                  <a:lnTo>
                    <a:pt x="133" y="493"/>
                  </a:lnTo>
                  <a:lnTo>
                    <a:pt x="126" y="506"/>
                  </a:lnTo>
                  <a:lnTo>
                    <a:pt x="131" y="510"/>
                  </a:lnTo>
                  <a:lnTo>
                    <a:pt x="126" y="514"/>
                  </a:lnTo>
                  <a:lnTo>
                    <a:pt x="133" y="517"/>
                  </a:lnTo>
                  <a:lnTo>
                    <a:pt x="133" y="525"/>
                  </a:lnTo>
                  <a:lnTo>
                    <a:pt x="124" y="525"/>
                  </a:lnTo>
                  <a:lnTo>
                    <a:pt x="107" y="549"/>
                  </a:lnTo>
                  <a:lnTo>
                    <a:pt x="98" y="568"/>
                  </a:lnTo>
                  <a:lnTo>
                    <a:pt x="79" y="605"/>
                  </a:lnTo>
                  <a:lnTo>
                    <a:pt x="79" y="615"/>
                  </a:lnTo>
                  <a:lnTo>
                    <a:pt x="66" y="630"/>
                  </a:lnTo>
                  <a:lnTo>
                    <a:pt x="77" y="641"/>
                  </a:lnTo>
                  <a:lnTo>
                    <a:pt x="73" y="665"/>
                  </a:lnTo>
                  <a:lnTo>
                    <a:pt x="83" y="662"/>
                  </a:lnTo>
                  <a:lnTo>
                    <a:pt x="98" y="682"/>
                  </a:lnTo>
                  <a:lnTo>
                    <a:pt x="120" y="682"/>
                  </a:lnTo>
                  <a:lnTo>
                    <a:pt x="120" y="701"/>
                  </a:lnTo>
                  <a:lnTo>
                    <a:pt x="131" y="708"/>
                  </a:lnTo>
                  <a:lnTo>
                    <a:pt x="148" y="714"/>
                  </a:lnTo>
                  <a:lnTo>
                    <a:pt x="152" y="733"/>
                  </a:lnTo>
                  <a:lnTo>
                    <a:pt x="165" y="729"/>
                  </a:lnTo>
                  <a:lnTo>
                    <a:pt x="180" y="738"/>
                  </a:lnTo>
                  <a:lnTo>
                    <a:pt x="193" y="727"/>
                  </a:lnTo>
                  <a:lnTo>
                    <a:pt x="203" y="731"/>
                  </a:lnTo>
                  <a:lnTo>
                    <a:pt x="227" y="744"/>
                  </a:lnTo>
                  <a:lnTo>
                    <a:pt x="253" y="763"/>
                  </a:lnTo>
                  <a:lnTo>
                    <a:pt x="259" y="768"/>
                  </a:lnTo>
                  <a:lnTo>
                    <a:pt x="270" y="770"/>
                  </a:lnTo>
                  <a:lnTo>
                    <a:pt x="268" y="780"/>
                  </a:lnTo>
                  <a:lnTo>
                    <a:pt x="289" y="802"/>
                  </a:lnTo>
                  <a:lnTo>
                    <a:pt x="313" y="800"/>
                  </a:lnTo>
                  <a:lnTo>
                    <a:pt x="321" y="804"/>
                  </a:lnTo>
                  <a:lnTo>
                    <a:pt x="334" y="793"/>
                  </a:lnTo>
                  <a:lnTo>
                    <a:pt x="349" y="789"/>
                  </a:lnTo>
                  <a:lnTo>
                    <a:pt x="351" y="793"/>
                  </a:lnTo>
                  <a:lnTo>
                    <a:pt x="349" y="778"/>
                  </a:lnTo>
                  <a:lnTo>
                    <a:pt x="371" y="759"/>
                  </a:lnTo>
                  <a:lnTo>
                    <a:pt x="375" y="742"/>
                  </a:lnTo>
                  <a:lnTo>
                    <a:pt x="405" y="740"/>
                  </a:lnTo>
                  <a:lnTo>
                    <a:pt x="433" y="720"/>
                  </a:lnTo>
                  <a:lnTo>
                    <a:pt x="448" y="723"/>
                  </a:lnTo>
                  <a:lnTo>
                    <a:pt x="469" y="742"/>
                  </a:lnTo>
                  <a:lnTo>
                    <a:pt x="502" y="740"/>
                  </a:lnTo>
                  <a:lnTo>
                    <a:pt x="514" y="750"/>
                  </a:lnTo>
                  <a:lnTo>
                    <a:pt x="527" y="763"/>
                  </a:lnTo>
                  <a:lnTo>
                    <a:pt x="540" y="776"/>
                  </a:lnTo>
                  <a:lnTo>
                    <a:pt x="545" y="785"/>
                  </a:lnTo>
                  <a:lnTo>
                    <a:pt x="572" y="787"/>
                  </a:lnTo>
                  <a:lnTo>
                    <a:pt x="605" y="783"/>
                  </a:lnTo>
                  <a:lnTo>
                    <a:pt x="611" y="765"/>
                  </a:lnTo>
                  <a:lnTo>
                    <a:pt x="639" y="761"/>
                  </a:lnTo>
                  <a:lnTo>
                    <a:pt x="643" y="746"/>
                  </a:lnTo>
                  <a:lnTo>
                    <a:pt x="671" y="738"/>
                  </a:lnTo>
                  <a:lnTo>
                    <a:pt x="671" y="735"/>
                  </a:lnTo>
                  <a:lnTo>
                    <a:pt x="673" y="729"/>
                  </a:lnTo>
                  <a:lnTo>
                    <a:pt x="688" y="710"/>
                  </a:lnTo>
                  <a:lnTo>
                    <a:pt x="686" y="695"/>
                  </a:lnTo>
                  <a:lnTo>
                    <a:pt x="658" y="695"/>
                  </a:lnTo>
                  <a:lnTo>
                    <a:pt x="643" y="686"/>
                  </a:lnTo>
                  <a:lnTo>
                    <a:pt x="641" y="669"/>
                  </a:lnTo>
                  <a:lnTo>
                    <a:pt x="650" y="658"/>
                  </a:lnTo>
                  <a:lnTo>
                    <a:pt x="645" y="643"/>
                  </a:lnTo>
                  <a:lnTo>
                    <a:pt x="632" y="639"/>
                  </a:lnTo>
                  <a:lnTo>
                    <a:pt x="632" y="626"/>
                  </a:lnTo>
                  <a:lnTo>
                    <a:pt x="658" y="609"/>
                  </a:lnTo>
                  <a:lnTo>
                    <a:pt x="663" y="594"/>
                  </a:lnTo>
                  <a:lnTo>
                    <a:pt x="650" y="579"/>
                  </a:lnTo>
                  <a:lnTo>
                    <a:pt x="647" y="562"/>
                  </a:lnTo>
                  <a:lnTo>
                    <a:pt x="658" y="555"/>
                  </a:lnTo>
                  <a:lnTo>
                    <a:pt x="665" y="538"/>
                  </a:lnTo>
                  <a:lnTo>
                    <a:pt x="665" y="534"/>
                  </a:lnTo>
                  <a:lnTo>
                    <a:pt x="652" y="521"/>
                  </a:lnTo>
                  <a:lnTo>
                    <a:pt x="650" y="510"/>
                  </a:lnTo>
                  <a:lnTo>
                    <a:pt x="650" y="489"/>
                  </a:lnTo>
                  <a:lnTo>
                    <a:pt x="635" y="487"/>
                  </a:lnTo>
                  <a:lnTo>
                    <a:pt x="620" y="487"/>
                  </a:lnTo>
                  <a:lnTo>
                    <a:pt x="613" y="495"/>
                  </a:lnTo>
                  <a:lnTo>
                    <a:pt x="609" y="504"/>
                  </a:lnTo>
                  <a:lnTo>
                    <a:pt x="596" y="497"/>
                  </a:lnTo>
                  <a:lnTo>
                    <a:pt x="598" y="493"/>
                  </a:lnTo>
                  <a:lnTo>
                    <a:pt x="609" y="482"/>
                  </a:lnTo>
                  <a:lnTo>
                    <a:pt x="607" y="472"/>
                  </a:lnTo>
                  <a:lnTo>
                    <a:pt x="609" y="459"/>
                  </a:lnTo>
                  <a:lnTo>
                    <a:pt x="622" y="450"/>
                  </a:lnTo>
                  <a:lnTo>
                    <a:pt x="641" y="437"/>
                  </a:lnTo>
                  <a:lnTo>
                    <a:pt x="645" y="426"/>
                  </a:lnTo>
                  <a:lnTo>
                    <a:pt x="667" y="418"/>
                  </a:lnTo>
                  <a:lnTo>
                    <a:pt x="673" y="403"/>
                  </a:lnTo>
                  <a:lnTo>
                    <a:pt x="673" y="392"/>
                  </a:lnTo>
                  <a:lnTo>
                    <a:pt x="723" y="388"/>
                  </a:lnTo>
                  <a:lnTo>
                    <a:pt x="729" y="339"/>
                  </a:lnTo>
                  <a:lnTo>
                    <a:pt x="748" y="291"/>
                  </a:lnTo>
                  <a:lnTo>
                    <a:pt x="772" y="268"/>
                  </a:lnTo>
                  <a:lnTo>
                    <a:pt x="744" y="242"/>
                  </a:lnTo>
                  <a:lnTo>
                    <a:pt x="731" y="240"/>
                  </a:lnTo>
                  <a:lnTo>
                    <a:pt x="729" y="229"/>
                  </a:lnTo>
                  <a:lnTo>
                    <a:pt x="710" y="225"/>
                  </a:lnTo>
                  <a:lnTo>
                    <a:pt x="690" y="225"/>
                  </a:lnTo>
                  <a:lnTo>
                    <a:pt x="680" y="193"/>
                  </a:lnTo>
                  <a:lnTo>
                    <a:pt x="663" y="186"/>
                  </a:lnTo>
                  <a:lnTo>
                    <a:pt x="656" y="186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6" name="Freeform 82"/>
            <p:cNvSpPr>
              <a:spLocks/>
            </p:cNvSpPr>
            <p:nvPr/>
          </p:nvSpPr>
          <p:spPr bwMode="auto">
            <a:xfrm>
              <a:off x="2576475" y="3262968"/>
              <a:ext cx="327025" cy="303212"/>
            </a:xfrm>
            <a:custGeom>
              <a:avLst/>
              <a:gdLst/>
              <a:ahLst/>
              <a:cxnLst>
                <a:cxn ang="0">
                  <a:pos x="196" y="138"/>
                </a:cxn>
                <a:cxn ang="0">
                  <a:pos x="206" y="127"/>
                </a:cxn>
                <a:cxn ang="0">
                  <a:pos x="200" y="95"/>
                </a:cxn>
                <a:cxn ang="0">
                  <a:pos x="202" y="86"/>
                </a:cxn>
                <a:cxn ang="0">
                  <a:pos x="202" y="88"/>
                </a:cxn>
                <a:cxn ang="0">
                  <a:pos x="176" y="80"/>
                </a:cxn>
                <a:cxn ang="0">
                  <a:pos x="187" y="52"/>
                </a:cxn>
                <a:cxn ang="0">
                  <a:pos x="181" y="35"/>
                </a:cxn>
                <a:cxn ang="0">
                  <a:pos x="159" y="24"/>
                </a:cxn>
                <a:cxn ang="0">
                  <a:pos x="153" y="13"/>
                </a:cxn>
                <a:cxn ang="0">
                  <a:pos x="142" y="17"/>
                </a:cxn>
                <a:cxn ang="0">
                  <a:pos x="138" y="11"/>
                </a:cxn>
                <a:cxn ang="0">
                  <a:pos x="125" y="11"/>
                </a:cxn>
                <a:cxn ang="0">
                  <a:pos x="121" y="22"/>
                </a:cxn>
                <a:cxn ang="0">
                  <a:pos x="114" y="24"/>
                </a:cxn>
                <a:cxn ang="0">
                  <a:pos x="108" y="13"/>
                </a:cxn>
                <a:cxn ang="0">
                  <a:pos x="106" y="9"/>
                </a:cxn>
                <a:cxn ang="0">
                  <a:pos x="88" y="15"/>
                </a:cxn>
                <a:cxn ang="0">
                  <a:pos x="78" y="24"/>
                </a:cxn>
                <a:cxn ang="0">
                  <a:pos x="54" y="17"/>
                </a:cxn>
                <a:cxn ang="0">
                  <a:pos x="39" y="9"/>
                </a:cxn>
                <a:cxn ang="0">
                  <a:pos x="35" y="0"/>
                </a:cxn>
                <a:cxn ang="0">
                  <a:pos x="13" y="0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3" y="32"/>
                </a:cxn>
                <a:cxn ang="0">
                  <a:pos x="5" y="47"/>
                </a:cxn>
                <a:cxn ang="0">
                  <a:pos x="20" y="54"/>
                </a:cxn>
                <a:cxn ang="0">
                  <a:pos x="41" y="54"/>
                </a:cxn>
                <a:cxn ang="0">
                  <a:pos x="41" y="77"/>
                </a:cxn>
                <a:cxn ang="0">
                  <a:pos x="61" y="90"/>
                </a:cxn>
                <a:cxn ang="0">
                  <a:pos x="58" y="103"/>
                </a:cxn>
                <a:cxn ang="0">
                  <a:pos x="65" y="108"/>
                </a:cxn>
                <a:cxn ang="0">
                  <a:pos x="73" y="99"/>
                </a:cxn>
                <a:cxn ang="0">
                  <a:pos x="80" y="101"/>
                </a:cxn>
                <a:cxn ang="0">
                  <a:pos x="78" y="135"/>
                </a:cxn>
                <a:cxn ang="0">
                  <a:pos x="88" y="135"/>
                </a:cxn>
                <a:cxn ang="0">
                  <a:pos x="101" y="120"/>
                </a:cxn>
                <a:cxn ang="0">
                  <a:pos x="106" y="123"/>
                </a:cxn>
                <a:cxn ang="0">
                  <a:pos x="106" y="153"/>
                </a:cxn>
                <a:cxn ang="0">
                  <a:pos x="118" y="163"/>
                </a:cxn>
                <a:cxn ang="0">
                  <a:pos x="138" y="189"/>
                </a:cxn>
                <a:cxn ang="0">
                  <a:pos x="157" y="191"/>
                </a:cxn>
                <a:cxn ang="0">
                  <a:pos x="172" y="191"/>
                </a:cxn>
                <a:cxn ang="0">
                  <a:pos x="168" y="168"/>
                </a:cxn>
                <a:cxn ang="0">
                  <a:pos x="174" y="153"/>
                </a:cxn>
                <a:cxn ang="0">
                  <a:pos x="196" y="138"/>
                </a:cxn>
              </a:cxnLst>
              <a:rect l="0" t="0" r="r" b="b"/>
              <a:pathLst>
                <a:path w="206" h="191">
                  <a:moveTo>
                    <a:pt x="196" y="138"/>
                  </a:moveTo>
                  <a:lnTo>
                    <a:pt x="206" y="127"/>
                  </a:lnTo>
                  <a:lnTo>
                    <a:pt x="200" y="95"/>
                  </a:lnTo>
                  <a:lnTo>
                    <a:pt x="202" y="86"/>
                  </a:lnTo>
                  <a:lnTo>
                    <a:pt x="202" y="88"/>
                  </a:lnTo>
                  <a:lnTo>
                    <a:pt x="176" y="80"/>
                  </a:lnTo>
                  <a:lnTo>
                    <a:pt x="187" y="52"/>
                  </a:lnTo>
                  <a:lnTo>
                    <a:pt x="181" y="35"/>
                  </a:lnTo>
                  <a:lnTo>
                    <a:pt x="159" y="24"/>
                  </a:lnTo>
                  <a:lnTo>
                    <a:pt x="153" y="13"/>
                  </a:lnTo>
                  <a:lnTo>
                    <a:pt x="142" y="17"/>
                  </a:lnTo>
                  <a:lnTo>
                    <a:pt x="138" y="11"/>
                  </a:lnTo>
                  <a:lnTo>
                    <a:pt x="125" y="11"/>
                  </a:lnTo>
                  <a:lnTo>
                    <a:pt x="121" y="22"/>
                  </a:lnTo>
                  <a:lnTo>
                    <a:pt x="114" y="24"/>
                  </a:lnTo>
                  <a:lnTo>
                    <a:pt x="108" y="13"/>
                  </a:lnTo>
                  <a:lnTo>
                    <a:pt x="106" y="9"/>
                  </a:lnTo>
                  <a:lnTo>
                    <a:pt x="88" y="15"/>
                  </a:lnTo>
                  <a:lnTo>
                    <a:pt x="78" y="24"/>
                  </a:lnTo>
                  <a:lnTo>
                    <a:pt x="54" y="17"/>
                  </a:lnTo>
                  <a:lnTo>
                    <a:pt x="39" y="9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0" y="5"/>
                  </a:lnTo>
                  <a:lnTo>
                    <a:pt x="0" y="7"/>
                  </a:lnTo>
                  <a:lnTo>
                    <a:pt x="3" y="32"/>
                  </a:lnTo>
                  <a:lnTo>
                    <a:pt x="5" y="47"/>
                  </a:lnTo>
                  <a:lnTo>
                    <a:pt x="20" y="54"/>
                  </a:lnTo>
                  <a:lnTo>
                    <a:pt x="41" y="54"/>
                  </a:lnTo>
                  <a:lnTo>
                    <a:pt x="41" y="77"/>
                  </a:lnTo>
                  <a:lnTo>
                    <a:pt x="61" y="90"/>
                  </a:lnTo>
                  <a:lnTo>
                    <a:pt x="58" y="103"/>
                  </a:lnTo>
                  <a:lnTo>
                    <a:pt x="65" y="108"/>
                  </a:lnTo>
                  <a:lnTo>
                    <a:pt x="73" y="99"/>
                  </a:lnTo>
                  <a:lnTo>
                    <a:pt x="80" y="101"/>
                  </a:lnTo>
                  <a:lnTo>
                    <a:pt x="78" y="135"/>
                  </a:lnTo>
                  <a:lnTo>
                    <a:pt x="88" y="135"/>
                  </a:lnTo>
                  <a:lnTo>
                    <a:pt x="101" y="120"/>
                  </a:lnTo>
                  <a:lnTo>
                    <a:pt x="106" y="123"/>
                  </a:lnTo>
                  <a:lnTo>
                    <a:pt x="106" y="153"/>
                  </a:lnTo>
                  <a:lnTo>
                    <a:pt x="118" y="163"/>
                  </a:lnTo>
                  <a:lnTo>
                    <a:pt x="138" y="189"/>
                  </a:lnTo>
                  <a:lnTo>
                    <a:pt x="157" y="191"/>
                  </a:lnTo>
                  <a:lnTo>
                    <a:pt x="172" y="191"/>
                  </a:lnTo>
                  <a:lnTo>
                    <a:pt x="168" y="168"/>
                  </a:lnTo>
                  <a:lnTo>
                    <a:pt x="174" y="153"/>
                  </a:lnTo>
                  <a:lnTo>
                    <a:pt x="196" y="13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7" name="Freeform 83"/>
            <p:cNvSpPr>
              <a:spLocks/>
            </p:cNvSpPr>
            <p:nvPr/>
          </p:nvSpPr>
          <p:spPr bwMode="auto">
            <a:xfrm>
              <a:off x="2576475" y="3262968"/>
              <a:ext cx="327025" cy="303212"/>
            </a:xfrm>
            <a:custGeom>
              <a:avLst/>
              <a:gdLst/>
              <a:ahLst/>
              <a:cxnLst>
                <a:cxn ang="0">
                  <a:pos x="196" y="138"/>
                </a:cxn>
                <a:cxn ang="0">
                  <a:pos x="206" y="127"/>
                </a:cxn>
                <a:cxn ang="0">
                  <a:pos x="200" y="95"/>
                </a:cxn>
                <a:cxn ang="0">
                  <a:pos x="202" y="86"/>
                </a:cxn>
                <a:cxn ang="0">
                  <a:pos x="202" y="88"/>
                </a:cxn>
                <a:cxn ang="0">
                  <a:pos x="176" y="80"/>
                </a:cxn>
                <a:cxn ang="0">
                  <a:pos x="187" y="52"/>
                </a:cxn>
                <a:cxn ang="0">
                  <a:pos x="181" y="35"/>
                </a:cxn>
                <a:cxn ang="0">
                  <a:pos x="159" y="24"/>
                </a:cxn>
                <a:cxn ang="0">
                  <a:pos x="153" y="13"/>
                </a:cxn>
                <a:cxn ang="0">
                  <a:pos x="142" y="17"/>
                </a:cxn>
                <a:cxn ang="0">
                  <a:pos x="138" y="11"/>
                </a:cxn>
                <a:cxn ang="0">
                  <a:pos x="125" y="11"/>
                </a:cxn>
                <a:cxn ang="0">
                  <a:pos x="121" y="22"/>
                </a:cxn>
                <a:cxn ang="0">
                  <a:pos x="114" y="24"/>
                </a:cxn>
                <a:cxn ang="0">
                  <a:pos x="108" y="13"/>
                </a:cxn>
                <a:cxn ang="0">
                  <a:pos x="106" y="9"/>
                </a:cxn>
                <a:cxn ang="0">
                  <a:pos x="88" y="15"/>
                </a:cxn>
                <a:cxn ang="0">
                  <a:pos x="78" y="24"/>
                </a:cxn>
                <a:cxn ang="0">
                  <a:pos x="54" y="17"/>
                </a:cxn>
                <a:cxn ang="0">
                  <a:pos x="39" y="9"/>
                </a:cxn>
                <a:cxn ang="0">
                  <a:pos x="35" y="0"/>
                </a:cxn>
                <a:cxn ang="0">
                  <a:pos x="13" y="0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3" y="32"/>
                </a:cxn>
                <a:cxn ang="0">
                  <a:pos x="5" y="47"/>
                </a:cxn>
                <a:cxn ang="0">
                  <a:pos x="20" y="54"/>
                </a:cxn>
                <a:cxn ang="0">
                  <a:pos x="41" y="54"/>
                </a:cxn>
                <a:cxn ang="0">
                  <a:pos x="41" y="77"/>
                </a:cxn>
                <a:cxn ang="0">
                  <a:pos x="61" y="90"/>
                </a:cxn>
                <a:cxn ang="0">
                  <a:pos x="58" y="103"/>
                </a:cxn>
                <a:cxn ang="0">
                  <a:pos x="65" y="108"/>
                </a:cxn>
                <a:cxn ang="0">
                  <a:pos x="73" y="99"/>
                </a:cxn>
                <a:cxn ang="0">
                  <a:pos x="80" y="101"/>
                </a:cxn>
                <a:cxn ang="0">
                  <a:pos x="78" y="135"/>
                </a:cxn>
                <a:cxn ang="0">
                  <a:pos x="88" y="135"/>
                </a:cxn>
                <a:cxn ang="0">
                  <a:pos x="101" y="120"/>
                </a:cxn>
                <a:cxn ang="0">
                  <a:pos x="106" y="123"/>
                </a:cxn>
                <a:cxn ang="0">
                  <a:pos x="106" y="153"/>
                </a:cxn>
                <a:cxn ang="0">
                  <a:pos x="118" y="163"/>
                </a:cxn>
                <a:cxn ang="0">
                  <a:pos x="138" y="189"/>
                </a:cxn>
                <a:cxn ang="0">
                  <a:pos x="157" y="191"/>
                </a:cxn>
                <a:cxn ang="0">
                  <a:pos x="172" y="191"/>
                </a:cxn>
                <a:cxn ang="0">
                  <a:pos x="168" y="168"/>
                </a:cxn>
                <a:cxn ang="0">
                  <a:pos x="174" y="153"/>
                </a:cxn>
                <a:cxn ang="0">
                  <a:pos x="196" y="138"/>
                </a:cxn>
              </a:cxnLst>
              <a:rect l="0" t="0" r="r" b="b"/>
              <a:pathLst>
                <a:path w="206" h="191">
                  <a:moveTo>
                    <a:pt x="196" y="138"/>
                  </a:moveTo>
                  <a:lnTo>
                    <a:pt x="206" y="127"/>
                  </a:lnTo>
                  <a:lnTo>
                    <a:pt x="200" y="95"/>
                  </a:lnTo>
                  <a:lnTo>
                    <a:pt x="202" y="86"/>
                  </a:lnTo>
                  <a:lnTo>
                    <a:pt x="202" y="88"/>
                  </a:lnTo>
                  <a:lnTo>
                    <a:pt x="176" y="80"/>
                  </a:lnTo>
                  <a:lnTo>
                    <a:pt x="187" y="52"/>
                  </a:lnTo>
                  <a:lnTo>
                    <a:pt x="181" y="35"/>
                  </a:lnTo>
                  <a:lnTo>
                    <a:pt x="159" y="24"/>
                  </a:lnTo>
                  <a:lnTo>
                    <a:pt x="153" y="13"/>
                  </a:lnTo>
                  <a:lnTo>
                    <a:pt x="142" y="17"/>
                  </a:lnTo>
                  <a:lnTo>
                    <a:pt x="138" y="11"/>
                  </a:lnTo>
                  <a:lnTo>
                    <a:pt x="125" y="11"/>
                  </a:lnTo>
                  <a:lnTo>
                    <a:pt x="121" y="22"/>
                  </a:lnTo>
                  <a:lnTo>
                    <a:pt x="114" y="24"/>
                  </a:lnTo>
                  <a:lnTo>
                    <a:pt x="108" y="13"/>
                  </a:lnTo>
                  <a:lnTo>
                    <a:pt x="106" y="9"/>
                  </a:lnTo>
                  <a:lnTo>
                    <a:pt x="88" y="15"/>
                  </a:lnTo>
                  <a:lnTo>
                    <a:pt x="78" y="24"/>
                  </a:lnTo>
                  <a:lnTo>
                    <a:pt x="54" y="17"/>
                  </a:lnTo>
                  <a:lnTo>
                    <a:pt x="39" y="9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0" y="5"/>
                  </a:lnTo>
                  <a:lnTo>
                    <a:pt x="0" y="7"/>
                  </a:lnTo>
                  <a:lnTo>
                    <a:pt x="3" y="32"/>
                  </a:lnTo>
                  <a:lnTo>
                    <a:pt x="5" y="47"/>
                  </a:lnTo>
                  <a:lnTo>
                    <a:pt x="20" y="54"/>
                  </a:lnTo>
                  <a:lnTo>
                    <a:pt x="41" y="54"/>
                  </a:lnTo>
                  <a:lnTo>
                    <a:pt x="41" y="77"/>
                  </a:lnTo>
                  <a:lnTo>
                    <a:pt x="61" y="90"/>
                  </a:lnTo>
                  <a:lnTo>
                    <a:pt x="58" y="103"/>
                  </a:lnTo>
                  <a:lnTo>
                    <a:pt x="65" y="108"/>
                  </a:lnTo>
                  <a:lnTo>
                    <a:pt x="73" y="99"/>
                  </a:lnTo>
                  <a:lnTo>
                    <a:pt x="80" y="101"/>
                  </a:lnTo>
                  <a:lnTo>
                    <a:pt x="78" y="135"/>
                  </a:lnTo>
                  <a:lnTo>
                    <a:pt x="88" y="135"/>
                  </a:lnTo>
                  <a:lnTo>
                    <a:pt x="101" y="120"/>
                  </a:lnTo>
                  <a:lnTo>
                    <a:pt x="106" y="123"/>
                  </a:lnTo>
                  <a:lnTo>
                    <a:pt x="106" y="153"/>
                  </a:lnTo>
                  <a:lnTo>
                    <a:pt x="118" y="163"/>
                  </a:lnTo>
                  <a:lnTo>
                    <a:pt x="138" y="189"/>
                  </a:lnTo>
                  <a:lnTo>
                    <a:pt x="157" y="191"/>
                  </a:lnTo>
                  <a:lnTo>
                    <a:pt x="172" y="191"/>
                  </a:lnTo>
                  <a:lnTo>
                    <a:pt x="168" y="168"/>
                  </a:lnTo>
                  <a:lnTo>
                    <a:pt x="174" y="153"/>
                  </a:lnTo>
                  <a:lnTo>
                    <a:pt x="196" y="13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8" name="Freeform 84"/>
            <p:cNvSpPr>
              <a:spLocks/>
            </p:cNvSpPr>
            <p:nvPr/>
          </p:nvSpPr>
          <p:spPr bwMode="auto">
            <a:xfrm>
              <a:off x="2632038" y="3024843"/>
              <a:ext cx="428625" cy="37782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4" y="159"/>
                </a:cxn>
                <a:cxn ang="0">
                  <a:pos x="21" y="167"/>
                </a:cxn>
                <a:cxn ang="0">
                  <a:pos x="43" y="174"/>
                </a:cxn>
                <a:cxn ang="0">
                  <a:pos x="53" y="165"/>
                </a:cxn>
                <a:cxn ang="0">
                  <a:pos x="71" y="159"/>
                </a:cxn>
                <a:cxn ang="0">
                  <a:pos x="73" y="163"/>
                </a:cxn>
                <a:cxn ang="0">
                  <a:pos x="79" y="174"/>
                </a:cxn>
                <a:cxn ang="0">
                  <a:pos x="86" y="172"/>
                </a:cxn>
                <a:cxn ang="0">
                  <a:pos x="90" y="161"/>
                </a:cxn>
                <a:cxn ang="0">
                  <a:pos x="103" y="161"/>
                </a:cxn>
                <a:cxn ang="0">
                  <a:pos x="107" y="167"/>
                </a:cxn>
                <a:cxn ang="0">
                  <a:pos x="118" y="163"/>
                </a:cxn>
                <a:cxn ang="0">
                  <a:pos x="124" y="174"/>
                </a:cxn>
                <a:cxn ang="0">
                  <a:pos x="146" y="185"/>
                </a:cxn>
                <a:cxn ang="0">
                  <a:pos x="152" y="202"/>
                </a:cxn>
                <a:cxn ang="0">
                  <a:pos x="141" y="230"/>
                </a:cxn>
                <a:cxn ang="0">
                  <a:pos x="167" y="238"/>
                </a:cxn>
                <a:cxn ang="0">
                  <a:pos x="167" y="236"/>
                </a:cxn>
                <a:cxn ang="0">
                  <a:pos x="167" y="221"/>
                </a:cxn>
                <a:cxn ang="0">
                  <a:pos x="163" y="202"/>
                </a:cxn>
                <a:cxn ang="0">
                  <a:pos x="184" y="191"/>
                </a:cxn>
                <a:cxn ang="0">
                  <a:pos x="184" y="161"/>
                </a:cxn>
                <a:cxn ang="0">
                  <a:pos x="180" y="137"/>
                </a:cxn>
                <a:cxn ang="0">
                  <a:pos x="214" y="135"/>
                </a:cxn>
                <a:cxn ang="0">
                  <a:pos x="229" y="120"/>
                </a:cxn>
                <a:cxn ang="0">
                  <a:pos x="242" y="86"/>
                </a:cxn>
                <a:cxn ang="0">
                  <a:pos x="225" y="86"/>
                </a:cxn>
                <a:cxn ang="0">
                  <a:pos x="225" y="69"/>
                </a:cxn>
                <a:cxn ang="0">
                  <a:pos x="246" y="67"/>
                </a:cxn>
                <a:cxn ang="0">
                  <a:pos x="261" y="47"/>
                </a:cxn>
                <a:cxn ang="0">
                  <a:pos x="270" y="28"/>
                </a:cxn>
                <a:cxn ang="0">
                  <a:pos x="264" y="19"/>
                </a:cxn>
                <a:cxn ang="0">
                  <a:pos x="246" y="2"/>
                </a:cxn>
                <a:cxn ang="0">
                  <a:pos x="227" y="2"/>
                </a:cxn>
                <a:cxn ang="0">
                  <a:pos x="210" y="6"/>
                </a:cxn>
                <a:cxn ang="0">
                  <a:pos x="193" y="0"/>
                </a:cxn>
                <a:cxn ang="0">
                  <a:pos x="167" y="15"/>
                </a:cxn>
                <a:cxn ang="0">
                  <a:pos x="165" y="37"/>
                </a:cxn>
                <a:cxn ang="0">
                  <a:pos x="171" y="49"/>
                </a:cxn>
                <a:cxn ang="0">
                  <a:pos x="176" y="60"/>
                </a:cxn>
                <a:cxn ang="0">
                  <a:pos x="167" y="71"/>
                </a:cxn>
                <a:cxn ang="0">
                  <a:pos x="152" y="73"/>
                </a:cxn>
                <a:cxn ang="0">
                  <a:pos x="137" y="84"/>
                </a:cxn>
                <a:cxn ang="0">
                  <a:pos x="128" y="71"/>
                </a:cxn>
                <a:cxn ang="0">
                  <a:pos x="146" y="54"/>
                </a:cxn>
                <a:cxn ang="0">
                  <a:pos x="150" y="58"/>
                </a:cxn>
                <a:cxn ang="0">
                  <a:pos x="150" y="45"/>
                </a:cxn>
                <a:cxn ang="0">
                  <a:pos x="144" y="30"/>
                </a:cxn>
                <a:cxn ang="0">
                  <a:pos x="137" y="19"/>
                </a:cxn>
                <a:cxn ang="0">
                  <a:pos x="124" y="15"/>
                </a:cxn>
                <a:cxn ang="0">
                  <a:pos x="120" y="37"/>
                </a:cxn>
                <a:cxn ang="0">
                  <a:pos x="113" y="62"/>
                </a:cxn>
                <a:cxn ang="0">
                  <a:pos x="90" y="82"/>
                </a:cxn>
                <a:cxn ang="0">
                  <a:pos x="79" y="103"/>
                </a:cxn>
                <a:cxn ang="0">
                  <a:pos x="58" y="118"/>
                </a:cxn>
                <a:cxn ang="0">
                  <a:pos x="34" y="131"/>
                </a:cxn>
                <a:cxn ang="0">
                  <a:pos x="28" y="137"/>
                </a:cxn>
                <a:cxn ang="0">
                  <a:pos x="34" y="146"/>
                </a:cxn>
                <a:cxn ang="0">
                  <a:pos x="56" y="150"/>
                </a:cxn>
                <a:cxn ang="0">
                  <a:pos x="53" y="159"/>
                </a:cxn>
                <a:cxn ang="0">
                  <a:pos x="21" y="150"/>
                </a:cxn>
                <a:cxn ang="0">
                  <a:pos x="0" y="150"/>
                </a:cxn>
              </a:cxnLst>
              <a:rect l="0" t="0" r="r" b="b"/>
              <a:pathLst>
                <a:path w="270" h="238">
                  <a:moveTo>
                    <a:pt x="0" y="150"/>
                  </a:moveTo>
                  <a:lnTo>
                    <a:pt x="4" y="159"/>
                  </a:lnTo>
                  <a:lnTo>
                    <a:pt x="21" y="167"/>
                  </a:lnTo>
                  <a:lnTo>
                    <a:pt x="43" y="174"/>
                  </a:lnTo>
                  <a:lnTo>
                    <a:pt x="53" y="165"/>
                  </a:lnTo>
                  <a:lnTo>
                    <a:pt x="71" y="159"/>
                  </a:lnTo>
                  <a:lnTo>
                    <a:pt x="73" y="163"/>
                  </a:lnTo>
                  <a:lnTo>
                    <a:pt x="79" y="174"/>
                  </a:lnTo>
                  <a:lnTo>
                    <a:pt x="86" y="172"/>
                  </a:lnTo>
                  <a:lnTo>
                    <a:pt x="90" y="161"/>
                  </a:lnTo>
                  <a:lnTo>
                    <a:pt x="103" y="161"/>
                  </a:lnTo>
                  <a:lnTo>
                    <a:pt x="107" y="167"/>
                  </a:lnTo>
                  <a:lnTo>
                    <a:pt x="118" y="163"/>
                  </a:lnTo>
                  <a:lnTo>
                    <a:pt x="124" y="174"/>
                  </a:lnTo>
                  <a:lnTo>
                    <a:pt x="146" y="185"/>
                  </a:lnTo>
                  <a:lnTo>
                    <a:pt x="152" y="202"/>
                  </a:lnTo>
                  <a:lnTo>
                    <a:pt x="141" y="230"/>
                  </a:lnTo>
                  <a:lnTo>
                    <a:pt x="167" y="238"/>
                  </a:lnTo>
                  <a:lnTo>
                    <a:pt x="167" y="236"/>
                  </a:lnTo>
                  <a:lnTo>
                    <a:pt x="167" y="221"/>
                  </a:lnTo>
                  <a:lnTo>
                    <a:pt x="163" y="202"/>
                  </a:lnTo>
                  <a:lnTo>
                    <a:pt x="184" y="191"/>
                  </a:lnTo>
                  <a:lnTo>
                    <a:pt x="184" y="161"/>
                  </a:lnTo>
                  <a:lnTo>
                    <a:pt x="180" y="137"/>
                  </a:lnTo>
                  <a:lnTo>
                    <a:pt x="214" y="135"/>
                  </a:lnTo>
                  <a:lnTo>
                    <a:pt x="229" y="120"/>
                  </a:lnTo>
                  <a:lnTo>
                    <a:pt x="242" y="86"/>
                  </a:lnTo>
                  <a:lnTo>
                    <a:pt x="225" y="86"/>
                  </a:lnTo>
                  <a:lnTo>
                    <a:pt x="225" y="69"/>
                  </a:lnTo>
                  <a:lnTo>
                    <a:pt x="246" y="67"/>
                  </a:lnTo>
                  <a:lnTo>
                    <a:pt x="261" y="47"/>
                  </a:lnTo>
                  <a:lnTo>
                    <a:pt x="270" y="28"/>
                  </a:lnTo>
                  <a:lnTo>
                    <a:pt x="264" y="19"/>
                  </a:lnTo>
                  <a:lnTo>
                    <a:pt x="246" y="2"/>
                  </a:lnTo>
                  <a:lnTo>
                    <a:pt x="227" y="2"/>
                  </a:lnTo>
                  <a:lnTo>
                    <a:pt x="210" y="6"/>
                  </a:lnTo>
                  <a:lnTo>
                    <a:pt x="193" y="0"/>
                  </a:lnTo>
                  <a:lnTo>
                    <a:pt x="167" y="15"/>
                  </a:lnTo>
                  <a:lnTo>
                    <a:pt x="165" y="37"/>
                  </a:lnTo>
                  <a:lnTo>
                    <a:pt x="171" y="49"/>
                  </a:lnTo>
                  <a:lnTo>
                    <a:pt x="176" y="60"/>
                  </a:lnTo>
                  <a:lnTo>
                    <a:pt x="167" y="71"/>
                  </a:lnTo>
                  <a:lnTo>
                    <a:pt x="152" y="73"/>
                  </a:lnTo>
                  <a:lnTo>
                    <a:pt x="137" y="84"/>
                  </a:lnTo>
                  <a:lnTo>
                    <a:pt x="128" y="71"/>
                  </a:lnTo>
                  <a:lnTo>
                    <a:pt x="146" y="54"/>
                  </a:lnTo>
                  <a:lnTo>
                    <a:pt x="150" y="58"/>
                  </a:lnTo>
                  <a:lnTo>
                    <a:pt x="150" y="45"/>
                  </a:lnTo>
                  <a:lnTo>
                    <a:pt x="144" y="30"/>
                  </a:lnTo>
                  <a:lnTo>
                    <a:pt x="137" y="19"/>
                  </a:lnTo>
                  <a:lnTo>
                    <a:pt x="124" y="15"/>
                  </a:lnTo>
                  <a:lnTo>
                    <a:pt x="120" y="37"/>
                  </a:lnTo>
                  <a:lnTo>
                    <a:pt x="113" y="62"/>
                  </a:lnTo>
                  <a:lnTo>
                    <a:pt x="90" y="82"/>
                  </a:lnTo>
                  <a:lnTo>
                    <a:pt x="79" y="103"/>
                  </a:lnTo>
                  <a:lnTo>
                    <a:pt x="58" y="118"/>
                  </a:lnTo>
                  <a:lnTo>
                    <a:pt x="34" y="131"/>
                  </a:lnTo>
                  <a:lnTo>
                    <a:pt x="28" y="137"/>
                  </a:lnTo>
                  <a:lnTo>
                    <a:pt x="34" y="146"/>
                  </a:lnTo>
                  <a:lnTo>
                    <a:pt x="56" y="150"/>
                  </a:lnTo>
                  <a:lnTo>
                    <a:pt x="53" y="159"/>
                  </a:lnTo>
                  <a:lnTo>
                    <a:pt x="21" y="15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9" name="Freeform 85"/>
            <p:cNvSpPr>
              <a:spLocks/>
            </p:cNvSpPr>
            <p:nvPr/>
          </p:nvSpPr>
          <p:spPr bwMode="auto">
            <a:xfrm>
              <a:off x="2632038" y="3024843"/>
              <a:ext cx="428625" cy="37782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4" y="159"/>
                </a:cxn>
                <a:cxn ang="0">
                  <a:pos x="21" y="167"/>
                </a:cxn>
                <a:cxn ang="0">
                  <a:pos x="43" y="174"/>
                </a:cxn>
                <a:cxn ang="0">
                  <a:pos x="53" y="165"/>
                </a:cxn>
                <a:cxn ang="0">
                  <a:pos x="71" y="159"/>
                </a:cxn>
                <a:cxn ang="0">
                  <a:pos x="73" y="163"/>
                </a:cxn>
                <a:cxn ang="0">
                  <a:pos x="79" y="174"/>
                </a:cxn>
                <a:cxn ang="0">
                  <a:pos x="86" y="172"/>
                </a:cxn>
                <a:cxn ang="0">
                  <a:pos x="90" y="161"/>
                </a:cxn>
                <a:cxn ang="0">
                  <a:pos x="103" y="161"/>
                </a:cxn>
                <a:cxn ang="0">
                  <a:pos x="107" y="167"/>
                </a:cxn>
                <a:cxn ang="0">
                  <a:pos x="118" y="163"/>
                </a:cxn>
                <a:cxn ang="0">
                  <a:pos x="124" y="174"/>
                </a:cxn>
                <a:cxn ang="0">
                  <a:pos x="146" y="185"/>
                </a:cxn>
                <a:cxn ang="0">
                  <a:pos x="152" y="202"/>
                </a:cxn>
                <a:cxn ang="0">
                  <a:pos x="141" y="230"/>
                </a:cxn>
                <a:cxn ang="0">
                  <a:pos x="167" y="238"/>
                </a:cxn>
                <a:cxn ang="0">
                  <a:pos x="167" y="236"/>
                </a:cxn>
                <a:cxn ang="0">
                  <a:pos x="167" y="221"/>
                </a:cxn>
                <a:cxn ang="0">
                  <a:pos x="163" y="202"/>
                </a:cxn>
                <a:cxn ang="0">
                  <a:pos x="184" y="191"/>
                </a:cxn>
                <a:cxn ang="0">
                  <a:pos x="184" y="161"/>
                </a:cxn>
                <a:cxn ang="0">
                  <a:pos x="180" y="137"/>
                </a:cxn>
                <a:cxn ang="0">
                  <a:pos x="214" y="135"/>
                </a:cxn>
                <a:cxn ang="0">
                  <a:pos x="229" y="120"/>
                </a:cxn>
                <a:cxn ang="0">
                  <a:pos x="242" y="86"/>
                </a:cxn>
                <a:cxn ang="0">
                  <a:pos x="225" y="86"/>
                </a:cxn>
                <a:cxn ang="0">
                  <a:pos x="225" y="69"/>
                </a:cxn>
                <a:cxn ang="0">
                  <a:pos x="246" y="67"/>
                </a:cxn>
                <a:cxn ang="0">
                  <a:pos x="261" y="47"/>
                </a:cxn>
                <a:cxn ang="0">
                  <a:pos x="270" y="28"/>
                </a:cxn>
                <a:cxn ang="0">
                  <a:pos x="264" y="19"/>
                </a:cxn>
                <a:cxn ang="0">
                  <a:pos x="246" y="2"/>
                </a:cxn>
                <a:cxn ang="0">
                  <a:pos x="227" y="2"/>
                </a:cxn>
                <a:cxn ang="0">
                  <a:pos x="210" y="6"/>
                </a:cxn>
                <a:cxn ang="0">
                  <a:pos x="193" y="0"/>
                </a:cxn>
                <a:cxn ang="0">
                  <a:pos x="167" y="15"/>
                </a:cxn>
                <a:cxn ang="0">
                  <a:pos x="165" y="37"/>
                </a:cxn>
                <a:cxn ang="0">
                  <a:pos x="171" y="49"/>
                </a:cxn>
                <a:cxn ang="0">
                  <a:pos x="176" y="60"/>
                </a:cxn>
                <a:cxn ang="0">
                  <a:pos x="167" y="71"/>
                </a:cxn>
                <a:cxn ang="0">
                  <a:pos x="152" y="73"/>
                </a:cxn>
                <a:cxn ang="0">
                  <a:pos x="137" y="84"/>
                </a:cxn>
                <a:cxn ang="0">
                  <a:pos x="128" y="71"/>
                </a:cxn>
                <a:cxn ang="0">
                  <a:pos x="146" y="54"/>
                </a:cxn>
                <a:cxn ang="0">
                  <a:pos x="150" y="58"/>
                </a:cxn>
                <a:cxn ang="0">
                  <a:pos x="150" y="45"/>
                </a:cxn>
                <a:cxn ang="0">
                  <a:pos x="144" y="30"/>
                </a:cxn>
                <a:cxn ang="0">
                  <a:pos x="137" y="19"/>
                </a:cxn>
                <a:cxn ang="0">
                  <a:pos x="124" y="15"/>
                </a:cxn>
                <a:cxn ang="0">
                  <a:pos x="120" y="37"/>
                </a:cxn>
                <a:cxn ang="0">
                  <a:pos x="113" y="62"/>
                </a:cxn>
                <a:cxn ang="0">
                  <a:pos x="90" y="82"/>
                </a:cxn>
                <a:cxn ang="0">
                  <a:pos x="79" y="103"/>
                </a:cxn>
                <a:cxn ang="0">
                  <a:pos x="58" y="118"/>
                </a:cxn>
                <a:cxn ang="0">
                  <a:pos x="34" y="131"/>
                </a:cxn>
                <a:cxn ang="0">
                  <a:pos x="28" y="137"/>
                </a:cxn>
                <a:cxn ang="0">
                  <a:pos x="34" y="146"/>
                </a:cxn>
                <a:cxn ang="0">
                  <a:pos x="56" y="150"/>
                </a:cxn>
                <a:cxn ang="0">
                  <a:pos x="53" y="159"/>
                </a:cxn>
                <a:cxn ang="0">
                  <a:pos x="21" y="150"/>
                </a:cxn>
                <a:cxn ang="0">
                  <a:pos x="0" y="150"/>
                </a:cxn>
              </a:cxnLst>
              <a:rect l="0" t="0" r="r" b="b"/>
              <a:pathLst>
                <a:path w="270" h="238">
                  <a:moveTo>
                    <a:pt x="0" y="150"/>
                  </a:moveTo>
                  <a:lnTo>
                    <a:pt x="4" y="159"/>
                  </a:lnTo>
                  <a:lnTo>
                    <a:pt x="21" y="167"/>
                  </a:lnTo>
                  <a:lnTo>
                    <a:pt x="43" y="174"/>
                  </a:lnTo>
                  <a:lnTo>
                    <a:pt x="53" y="165"/>
                  </a:lnTo>
                  <a:lnTo>
                    <a:pt x="71" y="159"/>
                  </a:lnTo>
                  <a:lnTo>
                    <a:pt x="73" y="163"/>
                  </a:lnTo>
                  <a:lnTo>
                    <a:pt x="79" y="174"/>
                  </a:lnTo>
                  <a:lnTo>
                    <a:pt x="86" y="172"/>
                  </a:lnTo>
                  <a:lnTo>
                    <a:pt x="90" y="161"/>
                  </a:lnTo>
                  <a:lnTo>
                    <a:pt x="103" y="161"/>
                  </a:lnTo>
                  <a:lnTo>
                    <a:pt x="107" y="167"/>
                  </a:lnTo>
                  <a:lnTo>
                    <a:pt x="118" y="163"/>
                  </a:lnTo>
                  <a:lnTo>
                    <a:pt x="124" y="174"/>
                  </a:lnTo>
                  <a:lnTo>
                    <a:pt x="146" y="185"/>
                  </a:lnTo>
                  <a:lnTo>
                    <a:pt x="152" y="202"/>
                  </a:lnTo>
                  <a:lnTo>
                    <a:pt x="141" y="230"/>
                  </a:lnTo>
                  <a:lnTo>
                    <a:pt x="167" y="238"/>
                  </a:lnTo>
                  <a:lnTo>
                    <a:pt x="167" y="236"/>
                  </a:lnTo>
                  <a:lnTo>
                    <a:pt x="167" y="221"/>
                  </a:lnTo>
                  <a:lnTo>
                    <a:pt x="163" y="202"/>
                  </a:lnTo>
                  <a:lnTo>
                    <a:pt x="184" y="191"/>
                  </a:lnTo>
                  <a:lnTo>
                    <a:pt x="184" y="161"/>
                  </a:lnTo>
                  <a:lnTo>
                    <a:pt x="180" y="137"/>
                  </a:lnTo>
                  <a:lnTo>
                    <a:pt x="214" y="135"/>
                  </a:lnTo>
                  <a:lnTo>
                    <a:pt x="229" y="120"/>
                  </a:lnTo>
                  <a:lnTo>
                    <a:pt x="242" y="86"/>
                  </a:lnTo>
                  <a:lnTo>
                    <a:pt x="225" y="86"/>
                  </a:lnTo>
                  <a:lnTo>
                    <a:pt x="225" y="69"/>
                  </a:lnTo>
                  <a:lnTo>
                    <a:pt x="246" y="67"/>
                  </a:lnTo>
                  <a:lnTo>
                    <a:pt x="261" y="47"/>
                  </a:lnTo>
                  <a:lnTo>
                    <a:pt x="270" y="28"/>
                  </a:lnTo>
                  <a:lnTo>
                    <a:pt x="264" y="19"/>
                  </a:lnTo>
                  <a:lnTo>
                    <a:pt x="246" y="2"/>
                  </a:lnTo>
                  <a:lnTo>
                    <a:pt x="227" y="2"/>
                  </a:lnTo>
                  <a:lnTo>
                    <a:pt x="210" y="6"/>
                  </a:lnTo>
                  <a:lnTo>
                    <a:pt x="193" y="0"/>
                  </a:lnTo>
                  <a:lnTo>
                    <a:pt x="167" y="15"/>
                  </a:lnTo>
                  <a:lnTo>
                    <a:pt x="165" y="37"/>
                  </a:lnTo>
                  <a:lnTo>
                    <a:pt x="171" y="49"/>
                  </a:lnTo>
                  <a:lnTo>
                    <a:pt x="176" y="60"/>
                  </a:lnTo>
                  <a:lnTo>
                    <a:pt x="167" y="71"/>
                  </a:lnTo>
                  <a:lnTo>
                    <a:pt x="152" y="73"/>
                  </a:lnTo>
                  <a:lnTo>
                    <a:pt x="137" y="84"/>
                  </a:lnTo>
                  <a:lnTo>
                    <a:pt x="128" y="71"/>
                  </a:lnTo>
                  <a:lnTo>
                    <a:pt x="146" y="54"/>
                  </a:lnTo>
                  <a:lnTo>
                    <a:pt x="150" y="58"/>
                  </a:lnTo>
                  <a:lnTo>
                    <a:pt x="150" y="45"/>
                  </a:lnTo>
                  <a:lnTo>
                    <a:pt x="144" y="30"/>
                  </a:lnTo>
                  <a:lnTo>
                    <a:pt x="137" y="19"/>
                  </a:lnTo>
                  <a:lnTo>
                    <a:pt x="124" y="15"/>
                  </a:lnTo>
                  <a:lnTo>
                    <a:pt x="120" y="37"/>
                  </a:lnTo>
                  <a:lnTo>
                    <a:pt x="113" y="62"/>
                  </a:lnTo>
                  <a:lnTo>
                    <a:pt x="90" y="82"/>
                  </a:lnTo>
                  <a:lnTo>
                    <a:pt x="79" y="103"/>
                  </a:lnTo>
                  <a:lnTo>
                    <a:pt x="58" y="118"/>
                  </a:lnTo>
                  <a:lnTo>
                    <a:pt x="34" y="131"/>
                  </a:lnTo>
                  <a:lnTo>
                    <a:pt x="28" y="137"/>
                  </a:lnTo>
                  <a:lnTo>
                    <a:pt x="34" y="146"/>
                  </a:lnTo>
                  <a:lnTo>
                    <a:pt x="56" y="150"/>
                  </a:lnTo>
                  <a:lnTo>
                    <a:pt x="53" y="159"/>
                  </a:lnTo>
                  <a:lnTo>
                    <a:pt x="21" y="15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0" name="Freeform 86"/>
            <p:cNvSpPr>
              <a:spLocks/>
            </p:cNvSpPr>
            <p:nvPr/>
          </p:nvSpPr>
          <p:spPr bwMode="auto">
            <a:xfrm>
              <a:off x="2887625" y="2810530"/>
              <a:ext cx="827088" cy="1150937"/>
            </a:xfrm>
            <a:custGeom>
              <a:avLst/>
              <a:gdLst/>
              <a:ahLst/>
              <a:cxnLst>
                <a:cxn ang="0">
                  <a:pos x="197" y="21"/>
                </a:cxn>
                <a:cxn ang="0">
                  <a:pos x="218" y="49"/>
                </a:cxn>
                <a:cxn ang="0">
                  <a:pos x="201" y="73"/>
                </a:cxn>
                <a:cxn ang="0">
                  <a:pos x="201" y="88"/>
                </a:cxn>
                <a:cxn ang="0">
                  <a:pos x="227" y="107"/>
                </a:cxn>
                <a:cxn ang="0">
                  <a:pos x="210" y="114"/>
                </a:cxn>
                <a:cxn ang="0">
                  <a:pos x="182" y="131"/>
                </a:cxn>
                <a:cxn ang="0">
                  <a:pos x="173" y="139"/>
                </a:cxn>
                <a:cxn ang="0">
                  <a:pos x="156" y="135"/>
                </a:cxn>
                <a:cxn ang="0">
                  <a:pos x="143" y="114"/>
                </a:cxn>
                <a:cxn ang="0">
                  <a:pos x="109" y="124"/>
                </a:cxn>
                <a:cxn ang="0">
                  <a:pos x="103" y="154"/>
                </a:cxn>
                <a:cxn ang="0">
                  <a:pos x="85" y="202"/>
                </a:cxn>
                <a:cxn ang="0">
                  <a:pos x="81" y="221"/>
                </a:cxn>
                <a:cxn ang="0">
                  <a:pos x="19" y="272"/>
                </a:cxn>
                <a:cxn ang="0">
                  <a:pos x="2" y="337"/>
                </a:cxn>
                <a:cxn ang="0">
                  <a:pos x="4" y="380"/>
                </a:cxn>
                <a:cxn ang="0">
                  <a:pos x="4" y="450"/>
                </a:cxn>
                <a:cxn ang="0">
                  <a:pos x="10" y="515"/>
                </a:cxn>
                <a:cxn ang="0">
                  <a:pos x="51" y="530"/>
                </a:cxn>
                <a:cxn ang="0">
                  <a:pos x="68" y="581"/>
                </a:cxn>
                <a:cxn ang="0">
                  <a:pos x="70" y="680"/>
                </a:cxn>
                <a:cxn ang="0">
                  <a:pos x="118" y="667"/>
                </a:cxn>
                <a:cxn ang="0">
                  <a:pos x="182" y="686"/>
                </a:cxn>
                <a:cxn ang="0">
                  <a:pos x="206" y="725"/>
                </a:cxn>
                <a:cxn ang="0">
                  <a:pos x="242" y="701"/>
                </a:cxn>
                <a:cxn ang="0">
                  <a:pos x="302" y="710"/>
                </a:cxn>
                <a:cxn ang="0">
                  <a:pos x="366" y="714"/>
                </a:cxn>
                <a:cxn ang="0">
                  <a:pos x="377" y="671"/>
                </a:cxn>
                <a:cxn ang="0">
                  <a:pos x="429" y="635"/>
                </a:cxn>
                <a:cxn ang="0">
                  <a:pos x="414" y="590"/>
                </a:cxn>
                <a:cxn ang="0">
                  <a:pos x="373" y="526"/>
                </a:cxn>
                <a:cxn ang="0">
                  <a:pos x="349" y="468"/>
                </a:cxn>
                <a:cxn ang="0">
                  <a:pos x="377" y="455"/>
                </a:cxn>
                <a:cxn ang="0">
                  <a:pos x="418" y="431"/>
                </a:cxn>
                <a:cxn ang="0">
                  <a:pos x="472" y="420"/>
                </a:cxn>
                <a:cxn ang="0">
                  <a:pos x="512" y="403"/>
                </a:cxn>
                <a:cxn ang="0">
                  <a:pos x="504" y="358"/>
                </a:cxn>
                <a:cxn ang="0">
                  <a:pos x="506" y="326"/>
                </a:cxn>
                <a:cxn ang="0">
                  <a:pos x="514" y="275"/>
                </a:cxn>
                <a:cxn ang="0">
                  <a:pos x="489" y="221"/>
                </a:cxn>
                <a:cxn ang="0">
                  <a:pos x="493" y="172"/>
                </a:cxn>
                <a:cxn ang="0">
                  <a:pos x="478" y="122"/>
                </a:cxn>
                <a:cxn ang="0">
                  <a:pos x="422" y="81"/>
                </a:cxn>
                <a:cxn ang="0">
                  <a:pos x="369" y="105"/>
                </a:cxn>
                <a:cxn ang="0">
                  <a:pos x="319" y="124"/>
                </a:cxn>
                <a:cxn ang="0">
                  <a:pos x="328" y="86"/>
                </a:cxn>
                <a:cxn ang="0">
                  <a:pos x="274" y="45"/>
                </a:cxn>
                <a:cxn ang="0">
                  <a:pos x="240" y="28"/>
                </a:cxn>
                <a:cxn ang="0">
                  <a:pos x="201" y="8"/>
                </a:cxn>
              </a:cxnLst>
              <a:rect l="0" t="0" r="r" b="b"/>
              <a:pathLst>
                <a:path w="521" h="725">
                  <a:moveTo>
                    <a:pt x="191" y="11"/>
                  </a:moveTo>
                  <a:lnTo>
                    <a:pt x="188" y="32"/>
                  </a:lnTo>
                  <a:lnTo>
                    <a:pt x="197" y="21"/>
                  </a:lnTo>
                  <a:lnTo>
                    <a:pt x="208" y="32"/>
                  </a:lnTo>
                  <a:lnTo>
                    <a:pt x="210" y="43"/>
                  </a:lnTo>
                  <a:lnTo>
                    <a:pt x="218" y="49"/>
                  </a:lnTo>
                  <a:lnTo>
                    <a:pt x="216" y="60"/>
                  </a:lnTo>
                  <a:lnTo>
                    <a:pt x="201" y="64"/>
                  </a:lnTo>
                  <a:lnTo>
                    <a:pt x="201" y="73"/>
                  </a:lnTo>
                  <a:lnTo>
                    <a:pt x="214" y="81"/>
                  </a:lnTo>
                  <a:lnTo>
                    <a:pt x="214" y="86"/>
                  </a:lnTo>
                  <a:lnTo>
                    <a:pt x="201" y="88"/>
                  </a:lnTo>
                  <a:lnTo>
                    <a:pt x="203" y="94"/>
                  </a:lnTo>
                  <a:lnTo>
                    <a:pt x="218" y="101"/>
                  </a:lnTo>
                  <a:lnTo>
                    <a:pt x="227" y="107"/>
                  </a:lnTo>
                  <a:lnTo>
                    <a:pt x="238" y="111"/>
                  </a:lnTo>
                  <a:lnTo>
                    <a:pt x="233" y="118"/>
                  </a:lnTo>
                  <a:lnTo>
                    <a:pt x="210" y="114"/>
                  </a:lnTo>
                  <a:lnTo>
                    <a:pt x="197" y="109"/>
                  </a:lnTo>
                  <a:lnTo>
                    <a:pt x="186" y="118"/>
                  </a:lnTo>
                  <a:lnTo>
                    <a:pt x="182" y="131"/>
                  </a:lnTo>
                  <a:lnTo>
                    <a:pt x="184" y="144"/>
                  </a:lnTo>
                  <a:lnTo>
                    <a:pt x="180" y="148"/>
                  </a:lnTo>
                  <a:lnTo>
                    <a:pt x="173" y="139"/>
                  </a:lnTo>
                  <a:lnTo>
                    <a:pt x="167" y="150"/>
                  </a:lnTo>
                  <a:lnTo>
                    <a:pt x="154" y="150"/>
                  </a:lnTo>
                  <a:lnTo>
                    <a:pt x="156" y="135"/>
                  </a:lnTo>
                  <a:lnTo>
                    <a:pt x="163" y="124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18" y="109"/>
                  </a:lnTo>
                  <a:lnTo>
                    <a:pt x="116" y="114"/>
                  </a:lnTo>
                  <a:lnTo>
                    <a:pt x="109" y="124"/>
                  </a:lnTo>
                  <a:lnTo>
                    <a:pt x="100" y="133"/>
                  </a:lnTo>
                  <a:lnTo>
                    <a:pt x="109" y="146"/>
                  </a:lnTo>
                  <a:lnTo>
                    <a:pt x="103" y="154"/>
                  </a:lnTo>
                  <a:lnTo>
                    <a:pt x="109" y="163"/>
                  </a:lnTo>
                  <a:lnTo>
                    <a:pt x="100" y="182"/>
                  </a:lnTo>
                  <a:lnTo>
                    <a:pt x="85" y="202"/>
                  </a:lnTo>
                  <a:lnTo>
                    <a:pt x="64" y="204"/>
                  </a:lnTo>
                  <a:lnTo>
                    <a:pt x="64" y="221"/>
                  </a:lnTo>
                  <a:lnTo>
                    <a:pt x="81" y="221"/>
                  </a:lnTo>
                  <a:lnTo>
                    <a:pt x="68" y="255"/>
                  </a:lnTo>
                  <a:lnTo>
                    <a:pt x="53" y="270"/>
                  </a:lnTo>
                  <a:lnTo>
                    <a:pt x="19" y="272"/>
                  </a:lnTo>
                  <a:lnTo>
                    <a:pt x="23" y="296"/>
                  </a:lnTo>
                  <a:lnTo>
                    <a:pt x="23" y="326"/>
                  </a:lnTo>
                  <a:lnTo>
                    <a:pt x="2" y="337"/>
                  </a:lnTo>
                  <a:lnTo>
                    <a:pt x="6" y="356"/>
                  </a:lnTo>
                  <a:lnTo>
                    <a:pt x="6" y="371"/>
                  </a:lnTo>
                  <a:lnTo>
                    <a:pt x="4" y="380"/>
                  </a:lnTo>
                  <a:lnTo>
                    <a:pt x="10" y="412"/>
                  </a:lnTo>
                  <a:lnTo>
                    <a:pt x="0" y="423"/>
                  </a:lnTo>
                  <a:lnTo>
                    <a:pt x="4" y="450"/>
                  </a:lnTo>
                  <a:lnTo>
                    <a:pt x="17" y="459"/>
                  </a:lnTo>
                  <a:lnTo>
                    <a:pt x="0" y="483"/>
                  </a:lnTo>
                  <a:lnTo>
                    <a:pt x="10" y="515"/>
                  </a:lnTo>
                  <a:lnTo>
                    <a:pt x="30" y="515"/>
                  </a:lnTo>
                  <a:lnTo>
                    <a:pt x="49" y="519"/>
                  </a:lnTo>
                  <a:lnTo>
                    <a:pt x="51" y="530"/>
                  </a:lnTo>
                  <a:lnTo>
                    <a:pt x="64" y="532"/>
                  </a:lnTo>
                  <a:lnTo>
                    <a:pt x="92" y="558"/>
                  </a:lnTo>
                  <a:lnTo>
                    <a:pt x="68" y="581"/>
                  </a:lnTo>
                  <a:lnTo>
                    <a:pt x="49" y="629"/>
                  </a:lnTo>
                  <a:lnTo>
                    <a:pt x="43" y="678"/>
                  </a:lnTo>
                  <a:lnTo>
                    <a:pt x="70" y="680"/>
                  </a:lnTo>
                  <a:lnTo>
                    <a:pt x="92" y="676"/>
                  </a:lnTo>
                  <a:lnTo>
                    <a:pt x="109" y="659"/>
                  </a:lnTo>
                  <a:lnTo>
                    <a:pt x="118" y="667"/>
                  </a:lnTo>
                  <a:lnTo>
                    <a:pt x="141" y="682"/>
                  </a:lnTo>
                  <a:lnTo>
                    <a:pt x="165" y="697"/>
                  </a:lnTo>
                  <a:lnTo>
                    <a:pt x="182" y="686"/>
                  </a:lnTo>
                  <a:lnTo>
                    <a:pt x="191" y="693"/>
                  </a:lnTo>
                  <a:lnTo>
                    <a:pt x="193" y="712"/>
                  </a:lnTo>
                  <a:lnTo>
                    <a:pt x="206" y="725"/>
                  </a:lnTo>
                  <a:lnTo>
                    <a:pt x="218" y="716"/>
                  </a:lnTo>
                  <a:lnTo>
                    <a:pt x="225" y="699"/>
                  </a:lnTo>
                  <a:lnTo>
                    <a:pt x="242" y="701"/>
                  </a:lnTo>
                  <a:lnTo>
                    <a:pt x="259" y="714"/>
                  </a:lnTo>
                  <a:lnTo>
                    <a:pt x="285" y="708"/>
                  </a:lnTo>
                  <a:lnTo>
                    <a:pt x="302" y="710"/>
                  </a:lnTo>
                  <a:lnTo>
                    <a:pt x="334" y="695"/>
                  </a:lnTo>
                  <a:lnTo>
                    <a:pt x="358" y="704"/>
                  </a:lnTo>
                  <a:lnTo>
                    <a:pt x="366" y="714"/>
                  </a:lnTo>
                  <a:lnTo>
                    <a:pt x="384" y="714"/>
                  </a:lnTo>
                  <a:lnTo>
                    <a:pt x="381" y="686"/>
                  </a:lnTo>
                  <a:lnTo>
                    <a:pt x="377" y="671"/>
                  </a:lnTo>
                  <a:lnTo>
                    <a:pt x="379" y="656"/>
                  </a:lnTo>
                  <a:lnTo>
                    <a:pt x="409" y="635"/>
                  </a:lnTo>
                  <a:lnTo>
                    <a:pt x="429" y="635"/>
                  </a:lnTo>
                  <a:lnTo>
                    <a:pt x="439" y="616"/>
                  </a:lnTo>
                  <a:lnTo>
                    <a:pt x="435" y="607"/>
                  </a:lnTo>
                  <a:lnTo>
                    <a:pt x="414" y="590"/>
                  </a:lnTo>
                  <a:lnTo>
                    <a:pt x="407" y="562"/>
                  </a:lnTo>
                  <a:lnTo>
                    <a:pt x="373" y="532"/>
                  </a:lnTo>
                  <a:lnTo>
                    <a:pt x="373" y="526"/>
                  </a:lnTo>
                  <a:lnTo>
                    <a:pt x="373" y="498"/>
                  </a:lnTo>
                  <a:lnTo>
                    <a:pt x="360" y="485"/>
                  </a:lnTo>
                  <a:lnTo>
                    <a:pt x="349" y="468"/>
                  </a:lnTo>
                  <a:lnTo>
                    <a:pt x="354" y="459"/>
                  </a:lnTo>
                  <a:lnTo>
                    <a:pt x="366" y="461"/>
                  </a:lnTo>
                  <a:lnTo>
                    <a:pt x="377" y="455"/>
                  </a:lnTo>
                  <a:lnTo>
                    <a:pt x="386" y="446"/>
                  </a:lnTo>
                  <a:lnTo>
                    <a:pt x="407" y="444"/>
                  </a:lnTo>
                  <a:lnTo>
                    <a:pt x="418" y="431"/>
                  </a:lnTo>
                  <a:lnTo>
                    <a:pt x="435" y="431"/>
                  </a:lnTo>
                  <a:lnTo>
                    <a:pt x="444" y="420"/>
                  </a:lnTo>
                  <a:lnTo>
                    <a:pt x="472" y="420"/>
                  </a:lnTo>
                  <a:lnTo>
                    <a:pt x="482" y="414"/>
                  </a:lnTo>
                  <a:lnTo>
                    <a:pt x="484" y="401"/>
                  </a:lnTo>
                  <a:lnTo>
                    <a:pt x="512" y="403"/>
                  </a:lnTo>
                  <a:lnTo>
                    <a:pt x="514" y="390"/>
                  </a:lnTo>
                  <a:lnTo>
                    <a:pt x="521" y="375"/>
                  </a:lnTo>
                  <a:lnTo>
                    <a:pt x="504" y="358"/>
                  </a:lnTo>
                  <a:lnTo>
                    <a:pt x="510" y="345"/>
                  </a:lnTo>
                  <a:lnTo>
                    <a:pt x="504" y="339"/>
                  </a:lnTo>
                  <a:lnTo>
                    <a:pt x="506" y="326"/>
                  </a:lnTo>
                  <a:lnTo>
                    <a:pt x="514" y="307"/>
                  </a:lnTo>
                  <a:lnTo>
                    <a:pt x="506" y="290"/>
                  </a:lnTo>
                  <a:lnTo>
                    <a:pt x="514" y="275"/>
                  </a:lnTo>
                  <a:lnTo>
                    <a:pt x="508" y="257"/>
                  </a:lnTo>
                  <a:lnTo>
                    <a:pt x="491" y="242"/>
                  </a:lnTo>
                  <a:lnTo>
                    <a:pt x="489" y="221"/>
                  </a:lnTo>
                  <a:lnTo>
                    <a:pt x="495" y="206"/>
                  </a:lnTo>
                  <a:lnTo>
                    <a:pt x="502" y="193"/>
                  </a:lnTo>
                  <a:lnTo>
                    <a:pt x="493" y="172"/>
                  </a:lnTo>
                  <a:lnTo>
                    <a:pt x="499" y="150"/>
                  </a:lnTo>
                  <a:lnTo>
                    <a:pt x="487" y="148"/>
                  </a:lnTo>
                  <a:lnTo>
                    <a:pt x="478" y="122"/>
                  </a:lnTo>
                  <a:lnTo>
                    <a:pt x="452" y="114"/>
                  </a:lnTo>
                  <a:lnTo>
                    <a:pt x="435" y="96"/>
                  </a:lnTo>
                  <a:lnTo>
                    <a:pt x="422" y="81"/>
                  </a:lnTo>
                  <a:lnTo>
                    <a:pt x="407" y="84"/>
                  </a:lnTo>
                  <a:lnTo>
                    <a:pt x="392" y="101"/>
                  </a:lnTo>
                  <a:lnTo>
                    <a:pt x="369" y="105"/>
                  </a:lnTo>
                  <a:lnTo>
                    <a:pt x="354" y="118"/>
                  </a:lnTo>
                  <a:lnTo>
                    <a:pt x="334" y="118"/>
                  </a:lnTo>
                  <a:lnTo>
                    <a:pt x="319" y="124"/>
                  </a:lnTo>
                  <a:lnTo>
                    <a:pt x="321" y="111"/>
                  </a:lnTo>
                  <a:lnTo>
                    <a:pt x="332" y="101"/>
                  </a:lnTo>
                  <a:lnTo>
                    <a:pt x="328" y="86"/>
                  </a:lnTo>
                  <a:lnTo>
                    <a:pt x="311" y="88"/>
                  </a:lnTo>
                  <a:lnTo>
                    <a:pt x="285" y="73"/>
                  </a:lnTo>
                  <a:lnTo>
                    <a:pt x="274" y="45"/>
                  </a:lnTo>
                  <a:lnTo>
                    <a:pt x="274" y="36"/>
                  </a:lnTo>
                  <a:lnTo>
                    <a:pt x="261" y="26"/>
                  </a:lnTo>
                  <a:lnTo>
                    <a:pt x="240" y="28"/>
                  </a:lnTo>
                  <a:lnTo>
                    <a:pt x="208" y="11"/>
                  </a:lnTo>
                  <a:lnTo>
                    <a:pt x="206" y="19"/>
                  </a:lnTo>
                  <a:lnTo>
                    <a:pt x="201" y="8"/>
                  </a:lnTo>
                  <a:lnTo>
                    <a:pt x="197" y="0"/>
                  </a:lnTo>
                  <a:lnTo>
                    <a:pt x="191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1" name="Freeform 88"/>
            <p:cNvSpPr>
              <a:spLocks/>
            </p:cNvSpPr>
            <p:nvPr/>
          </p:nvSpPr>
          <p:spPr bwMode="auto">
            <a:xfrm>
              <a:off x="2887625" y="2810530"/>
              <a:ext cx="827088" cy="1150937"/>
            </a:xfrm>
            <a:custGeom>
              <a:avLst/>
              <a:gdLst/>
              <a:ahLst/>
              <a:cxnLst>
                <a:cxn ang="0">
                  <a:pos x="414" y="590"/>
                </a:cxn>
                <a:cxn ang="0">
                  <a:pos x="373" y="526"/>
                </a:cxn>
                <a:cxn ang="0">
                  <a:pos x="349" y="468"/>
                </a:cxn>
                <a:cxn ang="0">
                  <a:pos x="377" y="455"/>
                </a:cxn>
                <a:cxn ang="0">
                  <a:pos x="418" y="431"/>
                </a:cxn>
                <a:cxn ang="0">
                  <a:pos x="472" y="420"/>
                </a:cxn>
                <a:cxn ang="0">
                  <a:pos x="512" y="403"/>
                </a:cxn>
                <a:cxn ang="0">
                  <a:pos x="504" y="358"/>
                </a:cxn>
                <a:cxn ang="0">
                  <a:pos x="506" y="326"/>
                </a:cxn>
                <a:cxn ang="0">
                  <a:pos x="514" y="275"/>
                </a:cxn>
                <a:cxn ang="0">
                  <a:pos x="489" y="221"/>
                </a:cxn>
                <a:cxn ang="0">
                  <a:pos x="493" y="172"/>
                </a:cxn>
                <a:cxn ang="0">
                  <a:pos x="478" y="122"/>
                </a:cxn>
                <a:cxn ang="0">
                  <a:pos x="422" y="81"/>
                </a:cxn>
                <a:cxn ang="0">
                  <a:pos x="369" y="105"/>
                </a:cxn>
                <a:cxn ang="0">
                  <a:pos x="319" y="124"/>
                </a:cxn>
                <a:cxn ang="0">
                  <a:pos x="328" y="86"/>
                </a:cxn>
                <a:cxn ang="0">
                  <a:pos x="274" y="45"/>
                </a:cxn>
                <a:cxn ang="0">
                  <a:pos x="240" y="28"/>
                </a:cxn>
                <a:cxn ang="0">
                  <a:pos x="201" y="8"/>
                </a:cxn>
                <a:cxn ang="0">
                  <a:pos x="188" y="32"/>
                </a:cxn>
                <a:cxn ang="0">
                  <a:pos x="210" y="43"/>
                </a:cxn>
                <a:cxn ang="0">
                  <a:pos x="201" y="64"/>
                </a:cxn>
                <a:cxn ang="0">
                  <a:pos x="214" y="86"/>
                </a:cxn>
                <a:cxn ang="0">
                  <a:pos x="218" y="101"/>
                </a:cxn>
                <a:cxn ang="0">
                  <a:pos x="233" y="118"/>
                </a:cxn>
                <a:cxn ang="0">
                  <a:pos x="186" y="118"/>
                </a:cxn>
                <a:cxn ang="0">
                  <a:pos x="180" y="148"/>
                </a:cxn>
                <a:cxn ang="0">
                  <a:pos x="154" y="150"/>
                </a:cxn>
                <a:cxn ang="0">
                  <a:pos x="154" y="109"/>
                </a:cxn>
                <a:cxn ang="0">
                  <a:pos x="116" y="114"/>
                </a:cxn>
                <a:cxn ang="0">
                  <a:pos x="109" y="146"/>
                </a:cxn>
                <a:cxn ang="0">
                  <a:pos x="100" y="182"/>
                </a:cxn>
                <a:cxn ang="0">
                  <a:pos x="64" y="221"/>
                </a:cxn>
                <a:cxn ang="0">
                  <a:pos x="53" y="270"/>
                </a:cxn>
                <a:cxn ang="0">
                  <a:pos x="23" y="326"/>
                </a:cxn>
                <a:cxn ang="0">
                  <a:pos x="6" y="371"/>
                </a:cxn>
                <a:cxn ang="0">
                  <a:pos x="0" y="423"/>
                </a:cxn>
                <a:cxn ang="0">
                  <a:pos x="0" y="483"/>
                </a:cxn>
                <a:cxn ang="0">
                  <a:pos x="49" y="519"/>
                </a:cxn>
                <a:cxn ang="0">
                  <a:pos x="92" y="558"/>
                </a:cxn>
                <a:cxn ang="0">
                  <a:pos x="43" y="678"/>
                </a:cxn>
                <a:cxn ang="0">
                  <a:pos x="109" y="659"/>
                </a:cxn>
                <a:cxn ang="0">
                  <a:pos x="165" y="697"/>
                </a:cxn>
                <a:cxn ang="0">
                  <a:pos x="193" y="712"/>
                </a:cxn>
                <a:cxn ang="0">
                  <a:pos x="225" y="699"/>
                </a:cxn>
                <a:cxn ang="0">
                  <a:pos x="285" y="708"/>
                </a:cxn>
                <a:cxn ang="0">
                  <a:pos x="358" y="704"/>
                </a:cxn>
                <a:cxn ang="0">
                  <a:pos x="381" y="686"/>
                </a:cxn>
                <a:cxn ang="0">
                  <a:pos x="409" y="635"/>
                </a:cxn>
              </a:cxnLst>
              <a:rect l="0" t="0" r="r" b="b"/>
              <a:pathLst>
                <a:path w="521" h="725">
                  <a:moveTo>
                    <a:pt x="439" y="616"/>
                  </a:moveTo>
                  <a:lnTo>
                    <a:pt x="435" y="607"/>
                  </a:lnTo>
                  <a:lnTo>
                    <a:pt x="414" y="590"/>
                  </a:lnTo>
                  <a:lnTo>
                    <a:pt x="407" y="562"/>
                  </a:lnTo>
                  <a:lnTo>
                    <a:pt x="373" y="532"/>
                  </a:lnTo>
                  <a:lnTo>
                    <a:pt x="373" y="526"/>
                  </a:lnTo>
                  <a:lnTo>
                    <a:pt x="373" y="498"/>
                  </a:lnTo>
                  <a:lnTo>
                    <a:pt x="360" y="485"/>
                  </a:lnTo>
                  <a:lnTo>
                    <a:pt x="349" y="468"/>
                  </a:lnTo>
                  <a:lnTo>
                    <a:pt x="354" y="459"/>
                  </a:lnTo>
                  <a:lnTo>
                    <a:pt x="366" y="461"/>
                  </a:lnTo>
                  <a:lnTo>
                    <a:pt x="377" y="455"/>
                  </a:lnTo>
                  <a:lnTo>
                    <a:pt x="386" y="446"/>
                  </a:lnTo>
                  <a:lnTo>
                    <a:pt x="407" y="444"/>
                  </a:lnTo>
                  <a:lnTo>
                    <a:pt x="418" y="431"/>
                  </a:lnTo>
                  <a:lnTo>
                    <a:pt x="435" y="431"/>
                  </a:lnTo>
                  <a:lnTo>
                    <a:pt x="444" y="420"/>
                  </a:lnTo>
                  <a:lnTo>
                    <a:pt x="472" y="420"/>
                  </a:lnTo>
                  <a:lnTo>
                    <a:pt x="482" y="414"/>
                  </a:lnTo>
                  <a:lnTo>
                    <a:pt x="484" y="401"/>
                  </a:lnTo>
                  <a:lnTo>
                    <a:pt x="512" y="403"/>
                  </a:lnTo>
                  <a:lnTo>
                    <a:pt x="514" y="390"/>
                  </a:lnTo>
                  <a:lnTo>
                    <a:pt x="521" y="375"/>
                  </a:lnTo>
                  <a:lnTo>
                    <a:pt x="504" y="358"/>
                  </a:lnTo>
                  <a:lnTo>
                    <a:pt x="510" y="345"/>
                  </a:lnTo>
                  <a:lnTo>
                    <a:pt x="504" y="339"/>
                  </a:lnTo>
                  <a:lnTo>
                    <a:pt x="506" y="326"/>
                  </a:lnTo>
                  <a:lnTo>
                    <a:pt x="514" y="307"/>
                  </a:lnTo>
                  <a:lnTo>
                    <a:pt x="506" y="290"/>
                  </a:lnTo>
                  <a:lnTo>
                    <a:pt x="514" y="275"/>
                  </a:lnTo>
                  <a:lnTo>
                    <a:pt x="508" y="257"/>
                  </a:lnTo>
                  <a:lnTo>
                    <a:pt x="491" y="242"/>
                  </a:lnTo>
                  <a:lnTo>
                    <a:pt x="489" y="221"/>
                  </a:lnTo>
                  <a:lnTo>
                    <a:pt x="495" y="206"/>
                  </a:lnTo>
                  <a:lnTo>
                    <a:pt x="502" y="193"/>
                  </a:lnTo>
                  <a:lnTo>
                    <a:pt x="493" y="172"/>
                  </a:lnTo>
                  <a:lnTo>
                    <a:pt x="499" y="150"/>
                  </a:lnTo>
                  <a:lnTo>
                    <a:pt x="487" y="148"/>
                  </a:lnTo>
                  <a:lnTo>
                    <a:pt x="478" y="122"/>
                  </a:lnTo>
                  <a:lnTo>
                    <a:pt x="452" y="114"/>
                  </a:lnTo>
                  <a:lnTo>
                    <a:pt x="435" y="96"/>
                  </a:lnTo>
                  <a:lnTo>
                    <a:pt x="422" y="81"/>
                  </a:lnTo>
                  <a:lnTo>
                    <a:pt x="407" y="84"/>
                  </a:lnTo>
                  <a:lnTo>
                    <a:pt x="392" y="101"/>
                  </a:lnTo>
                  <a:lnTo>
                    <a:pt x="369" y="105"/>
                  </a:lnTo>
                  <a:lnTo>
                    <a:pt x="354" y="118"/>
                  </a:lnTo>
                  <a:lnTo>
                    <a:pt x="334" y="118"/>
                  </a:lnTo>
                  <a:lnTo>
                    <a:pt x="319" y="124"/>
                  </a:lnTo>
                  <a:lnTo>
                    <a:pt x="321" y="111"/>
                  </a:lnTo>
                  <a:lnTo>
                    <a:pt x="332" y="101"/>
                  </a:lnTo>
                  <a:lnTo>
                    <a:pt x="328" y="86"/>
                  </a:lnTo>
                  <a:lnTo>
                    <a:pt x="311" y="88"/>
                  </a:lnTo>
                  <a:lnTo>
                    <a:pt x="285" y="73"/>
                  </a:lnTo>
                  <a:lnTo>
                    <a:pt x="274" y="45"/>
                  </a:lnTo>
                  <a:lnTo>
                    <a:pt x="274" y="36"/>
                  </a:lnTo>
                  <a:lnTo>
                    <a:pt x="261" y="26"/>
                  </a:lnTo>
                  <a:lnTo>
                    <a:pt x="240" y="28"/>
                  </a:lnTo>
                  <a:lnTo>
                    <a:pt x="208" y="11"/>
                  </a:lnTo>
                  <a:lnTo>
                    <a:pt x="206" y="19"/>
                  </a:lnTo>
                  <a:lnTo>
                    <a:pt x="201" y="8"/>
                  </a:lnTo>
                  <a:lnTo>
                    <a:pt x="197" y="0"/>
                  </a:lnTo>
                  <a:lnTo>
                    <a:pt x="191" y="11"/>
                  </a:lnTo>
                  <a:lnTo>
                    <a:pt x="188" y="32"/>
                  </a:lnTo>
                  <a:lnTo>
                    <a:pt x="197" y="21"/>
                  </a:lnTo>
                  <a:lnTo>
                    <a:pt x="208" y="32"/>
                  </a:lnTo>
                  <a:lnTo>
                    <a:pt x="210" y="43"/>
                  </a:lnTo>
                  <a:lnTo>
                    <a:pt x="218" y="49"/>
                  </a:lnTo>
                  <a:lnTo>
                    <a:pt x="216" y="60"/>
                  </a:lnTo>
                  <a:lnTo>
                    <a:pt x="201" y="64"/>
                  </a:lnTo>
                  <a:lnTo>
                    <a:pt x="201" y="73"/>
                  </a:lnTo>
                  <a:lnTo>
                    <a:pt x="214" y="81"/>
                  </a:lnTo>
                  <a:lnTo>
                    <a:pt x="214" y="86"/>
                  </a:lnTo>
                  <a:lnTo>
                    <a:pt x="201" y="88"/>
                  </a:lnTo>
                  <a:lnTo>
                    <a:pt x="203" y="94"/>
                  </a:lnTo>
                  <a:lnTo>
                    <a:pt x="218" y="101"/>
                  </a:lnTo>
                  <a:lnTo>
                    <a:pt x="227" y="107"/>
                  </a:lnTo>
                  <a:lnTo>
                    <a:pt x="238" y="111"/>
                  </a:lnTo>
                  <a:lnTo>
                    <a:pt x="233" y="118"/>
                  </a:lnTo>
                  <a:lnTo>
                    <a:pt x="210" y="114"/>
                  </a:lnTo>
                  <a:lnTo>
                    <a:pt x="197" y="109"/>
                  </a:lnTo>
                  <a:lnTo>
                    <a:pt x="186" y="118"/>
                  </a:lnTo>
                  <a:lnTo>
                    <a:pt x="182" y="131"/>
                  </a:lnTo>
                  <a:lnTo>
                    <a:pt x="184" y="144"/>
                  </a:lnTo>
                  <a:lnTo>
                    <a:pt x="180" y="148"/>
                  </a:lnTo>
                  <a:lnTo>
                    <a:pt x="173" y="139"/>
                  </a:lnTo>
                  <a:lnTo>
                    <a:pt x="167" y="150"/>
                  </a:lnTo>
                  <a:lnTo>
                    <a:pt x="154" y="150"/>
                  </a:lnTo>
                  <a:lnTo>
                    <a:pt x="156" y="135"/>
                  </a:lnTo>
                  <a:lnTo>
                    <a:pt x="163" y="124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18" y="109"/>
                  </a:lnTo>
                  <a:lnTo>
                    <a:pt x="116" y="114"/>
                  </a:lnTo>
                  <a:lnTo>
                    <a:pt x="109" y="124"/>
                  </a:lnTo>
                  <a:lnTo>
                    <a:pt x="100" y="133"/>
                  </a:lnTo>
                  <a:lnTo>
                    <a:pt x="109" y="146"/>
                  </a:lnTo>
                  <a:lnTo>
                    <a:pt x="103" y="154"/>
                  </a:lnTo>
                  <a:lnTo>
                    <a:pt x="109" y="163"/>
                  </a:lnTo>
                  <a:lnTo>
                    <a:pt x="100" y="182"/>
                  </a:lnTo>
                  <a:lnTo>
                    <a:pt x="85" y="202"/>
                  </a:lnTo>
                  <a:lnTo>
                    <a:pt x="64" y="204"/>
                  </a:lnTo>
                  <a:lnTo>
                    <a:pt x="64" y="221"/>
                  </a:lnTo>
                  <a:lnTo>
                    <a:pt x="81" y="221"/>
                  </a:lnTo>
                  <a:lnTo>
                    <a:pt x="68" y="255"/>
                  </a:lnTo>
                  <a:lnTo>
                    <a:pt x="53" y="270"/>
                  </a:lnTo>
                  <a:lnTo>
                    <a:pt x="19" y="272"/>
                  </a:lnTo>
                  <a:lnTo>
                    <a:pt x="23" y="296"/>
                  </a:lnTo>
                  <a:lnTo>
                    <a:pt x="23" y="326"/>
                  </a:lnTo>
                  <a:lnTo>
                    <a:pt x="2" y="337"/>
                  </a:lnTo>
                  <a:lnTo>
                    <a:pt x="6" y="356"/>
                  </a:lnTo>
                  <a:lnTo>
                    <a:pt x="6" y="371"/>
                  </a:lnTo>
                  <a:lnTo>
                    <a:pt x="4" y="380"/>
                  </a:lnTo>
                  <a:lnTo>
                    <a:pt x="10" y="412"/>
                  </a:lnTo>
                  <a:lnTo>
                    <a:pt x="0" y="423"/>
                  </a:lnTo>
                  <a:lnTo>
                    <a:pt x="4" y="450"/>
                  </a:lnTo>
                  <a:lnTo>
                    <a:pt x="17" y="459"/>
                  </a:lnTo>
                  <a:lnTo>
                    <a:pt x="0" y="483"/>
                  </a:lnTo>
                  <a:lnTo>
                    <a:pt x="10" y="515"/>
                  </a:lnTo>
                  <a:lnTo>
                    <a:pt x="30" y="515"/>
                  </a:lnTo>
                  <a:lnTo>
                    <a:pt x="49" y="519"/>
                  </a:lnTo>
                  <a:lnTo>
                    <a:pt x="51" y="530"/>
                  </a:lnTo>
                  <a:lnTo>
                    <a:pt x="64" y="532"/>
                  </a:lnTo>
                  <a:lnTo>
                    <a:pt x="92" y="558"/>
                  </a:lnTo>
                  <a:lnTo>
                    <a:pt x="68" y="581"/>
                  </a:lnTo>
                  <a:lnTo>
                    <a:pt x="49" y="629"/>
                  </a:lnTo>
                  <a:lnTo>
                    <a:pt x="43" y="678"/>
                  </a:lnTo>
                  <a:lnTo>
                    <a:pt x="70" y="680"/>
                  </a:lnTo>
                  <a:lnTo>
                    <a:pt x="92" y="676"/>
                  </a:lnTo>
                  <a:lnTo>
                    <a:pt x="109" y="659"/>
                  </a:lnTo>
                  <a:lnTo>
                    <a:pt x="118" y="667"/>
                  </a:lnTo>
                  <a:lnTo>
                    <a:pt x="141" y="682"/>
                  </a:lnTo>
                  <a:lnTo>
                    <a:pt x="165" y="697"/>
                  </a:lnTo>
                  <a:lnTo>
                    <a:pt x="182" y="686"/>
                  </a:lnTo>
                  <a:lnTo>
                    <a:pt x="191" y="693"/>
                  </a:lnTo>
                  <a:lnTo>
                    <a:pt x="193" y="712"/>
                  </a:lnTo>
                  <a:lnTo>
                    <a:pt x="206" y="725"/>
                  </a:lnTo>
                  <a:lnTo>
                    <a:pt x="218" y="716"/>
                  </a:lnTo>
                  <a:lnTo>
                    <a:pt x="225" y="699"/>
                  </a:lnTo>
                  <a:lnTo>
                    <a:pt x="242" y="701"/>
                  </a:lnTo>
                  <a:lnTo>
                    <a:pt x="259" y="714"/>
                  </a:lnTo>
                  <a:lnTo>
                    <a:pt x="285" y="708"/>
                  </a:lnTo>
                  <a:lnTo>
                    <a:pt x="302" y="710"/>
                  </a:lnTo>
                  <a:lnTo>
                    <a:pt x="334" y="695"/>
                  </a:lnTo>
                  <a:lnTo>
                    <a:pt x="358" y="704"/>
                  </a:lnTo>
                  <a:lnTo>
                    <a:pt x="366" y="714"/>
                  </a:lnTo>
                  <a:lnTo>
                    <a:pt x="386" y="714"/>
                  </a:lnTo>
                  <a:lnTo>
                    <a:pt x="381" y="686"/>
                  </a:lnTo>
                  <a:lnTo>
                    <a:pt x="377" y="671"/>
                  </a:lnTo>
                  <a:lnTo>
                    <a:pt x="379" y="656"/>
                  </a:lnTo>
                  <a:lnTo>
                    <a:pt x="409" y="635"/>
                  </a:lnTo>
                  <a:lnTo>
                    <a:pt x="429" y="635"/>
                  </a:lnTo>
                  <a:lnTo>
                    <a:pt x="439" y="616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2" name="Freeform 89"/>
            <p:cNvSpPr>
              <a:spLocks/>
            </p:cNvSpPr>
            <p:nvPr/>
          </p:nvSpPr>
          <p:spPr bwMode="auto">
            <a:xfrm>
              <a:off x="3663913" y="2912130"/>
              <a:ext cx="889000" cy="838200"/>
            </a:xfrm>
            <a:custGeom>
              <a:avLst/>
              <a:gdLst/>
              <a:ahLst/>
              <a:cxnLst>
                <a:cxn ang="0">
                  <a:pos x="4" y="108"/>
                </a:cxn>
                <a:cxn ang="0">
                  <a:pos x="6" y="142"/>
                </a:cxn>
                <a:cxn ang="0">
                  <a:pos x="2" y="178"/>
                </a:cxn>
                <a:cxn ang="0">
                  <a:pos x="25" y="211"/>
                </a:cxn>
                <a:cxn ang="0">
                  <a:pos x="25" y="243"/>
                </a:cxn>
                <a:cxn ang="0">
                  <a:pos x="15" y="275"/>
                </a:cxn>
                <a:cxn ang="0">
                  <a:pos x="15" y="294"/>
                </a:cxn>
                <a:cxn ang="0">
                  <a:pos x="25" y="326"/>
                </a:cxn>
                <a:cxn ang="0">
                  <a:pos x="23" y="350"/>
                </a:cxn>
                <a:cxn ang="0">
                  <a:pos x="34" y="341"/>
                </a:cxn>
                <a:cxn ang="0">
                  <a:pos x="53" y="359"/>
                </a:cxn>
                <a:cxn ang="0">
                  <a:pos x="88" y="376"/>
                </a:cxn>
                <a:cxn ang="0">
                  <a:pos x="107" y="382"/>
                </a:cxn>
                <a:cxn ang="0">
                  <a:pos x="113" y="404"/>
                </a:cxn>
                <a:cxn ang="0">
                  <a:pos x="135" y="429"/>
                </a:cxn>
                <a:cxn ang="0">
                  <a:pos x="154" y="406"/>
                </a:cxn>
                <a:cxn ang="0">
                  <a:pos x="189" y="414"/>
                </a:cxn>
                <a:cxn ang="0">
                  <a:pos x="191" y="438"/>
                </a:cxn>
                <a:cxn ang="0">
                  <a:pos x="227" y="455"/>
                </a:cxn>
                <a:cxn ang="0">
                  <a:pos x="238" y="474"/>
                </a:cxn>
                <a:cxn ang="0">
                  <a:pos x="253" y="494"/>
                </a:cxn>
                <a:cxn ang="0">
                  <a:pos x="283" y="502"/>
                </a:cxn>
                <a:cxn ang="0">
                  <a:pos x="306" y="494"/>
                </a:cxn>
                <a:cxn ang="0">
                  <a:pos x="311" y="524"/>
                </a:cxn>
                <a:cxn ang="0">
                  <a:pos x="352" y="511"/>
                </a:cxn>
                <a:cxn ang="0">
                  <a:pos x="416" y="498"/>
                </a:cxn>
                <a:cxn ang="0">
                  <a:pos x="448" y="511"/>
                </a:cxn>
                <a:cxn ang="0">
                  <a:pos x="487" y="526"/>
                </a:cxn>
                <a:cxn ang="0">
                  <a:pos x="495" y="513"/>
                </a:cxn>
                <a:cxn ang="0">
                  <a:pos x="478" y="472"/>
                </a:cxn>
                <a:cxn ang="0">
                  <a:pos x="555" y="399"/>
                </a:cxn>
                <a:cxn ang="0">
                  <a:pos x="532" y="320"/>
                </a:cxn>
                <a:cxn ang="0">
                  <a:pos x="527" y="260"/>
                </a:cxn>
                <a:cxn ang="0">
                  <a:pos x="532" y="204"/>
                </a:cxn>
                <a:cxn ang="0">
                  <a:pos x="527" y="116"/>
                </a:cxn>
                <a:cxn ang="0">
                  <a:pos x="512" y="62"/>
                </a:cxn>
                <a:cxn ang="0">
                  <a:pos x="472" y="41"/>
                </a:cxn>
                <a:cxn ang="0">
                  <a:pos x="298" y="69"/>
                </a:cxn>
                <a:cxn ang="0">
                  <a:pos x="285" y="65"/>
                </a:cxn>
                <a:cxn ang="0">
                  <a:pos x="317" y="28"/>
                </a:cxn>
                <a:cxn ang="0">
                  <a:pos x="279" y="50"/>
                </a:cxn>
                <a:cxn ang="0">
                  <a:pos x="238" y="28"/>
                </a:cxn>
                <a:cxn ang="0">
                  <a:pos x="251" y="28"/>
                </a:cxn>
                <a:cxn ang="0">
                  <a:pos x="259" y="13"/>
                </a:cxn>
                <a:cxn ang="0">
                  <a:pos x="199" y="5"/>
                </a:cxn>
                <a:cxn ang="0">
                  <a:pos x="158" y="22"/>
                </a:cxn>
                <a:cxn ang="0">
                  <a:pos x="98" y="54"/>
                </a:cxn>
                <a:cxn ang="0">
                  <a:pos x="43" y="67"/>
                </a:cxn>
                <a:cxn ang="0">
                  <a:pos x="25" y="97"/>
                </a:cxn>
              </a:cxnLst>
              <a:rect l="0" t="0" r="r" b="b"/>
              <a:pathLst>
                <a:path w="560" h="528">
                  <a:moveTo>
                    <a:pt x="10" y="86"/>
                  </a:moveTo>
                  <a:lnTo>
                    <a:pt x="4" y="108"/>
                  </a:lnTo>
                  <a:lnTo>
                    <a:pt x="13" y="129"/>
                  </a:lnTo>
                  <a:lnTo>
                    <a:pt x="6" y="142"/>
                  </a:lnTo>
                  <a:lnTo>
                    <a:pt x="0" y="157"/>
                  </a:lnTo>
                  <a:lnTo>
                    <a:pt x="2" y="178"/>
                  </a:lnTo>
                  <a:lnTo>
                    <a:pt x="19" y="193"/>
                  </a:lnTo>
                  <a:lnTo>
                    <a:pt x="25" y="211"/>
                  </a:lnTo>
                  <a:lnTo>
                    <a:pt x="17" y="226"/>
                  </a:lnTo>
                  <a:lnTo>
                    <a:pt x="25" y="243"/>
                  </a:lnTo>
                  <a:lnTo>
                    <a:pt x="17" y="262"/>
                  </a:lnTo>
                  <a:lnTo>
                    <a:pt x="15" y="275"/>
                  </a:lnTo>
                  <a:lnTo>
                    <a:pt x="21" y="281"/>
                  </a:lnTo>
                  <a:lnTo>
                    <a:pt x="15" y="294"/>
                  </a:lnTo>
                  <a:lnTo>
                    <a:pt x="32" y="311"/>
                  </a:lnTo>
                  <a:lnTo>
                    <a:pt x="25" y="326"/>
                  </a:lnTo>
                  <a:lnTo>
                    <a:pt x="23" y="339"/>
                  </a:lnTo>
                  <a:lnTo>
                    <a:pt x="23" y="350"/>
                  </a:lnTo>
                  <a:lnTo>
                    <a:pt x="34" y="354"/>
                  </a:lnTo>
                  <a:lnTo>
                    <a:pt x="34" y="341"/>
                  </a:lnTo>
                  <a:lnTo>
                    <a:pt x="49" y="346"/>
                  </a:lnTo>
                  <a:lnTo>
                    <a:pt x="53" y="359"/>
                  </a:lnTo>
                  <a:lnTo>
                    <a:pt x="75" y="363"/>
                  </a:lnTo>
                  <a:lnTo>
                    <a:pt x="88" y="376"/>
                  </a:lnTo>
                  <a:lnTo>
                    <a:pt x="103" y="374"/>
                  </a:lnTo>
                  <a:lnTo>
                    <a:pt x="107" y="382"/>
                  </a:lnTo>
                  <a:lnTo>
                    <a:pt x="103" y="393"/>
                  </a:lnTo>
                  <a:lnTo>
                    <a:pt x="113" y="404"/>
                  </a:lnTo>
                  <a:lnTo>
                    <a:pt x="122" y="421"/>
                  </a:lnTo>
                  <a:lnTo>
                    <a:pt x="135" y="429"/>
                  </a:lnTo>
                  <a:lnTo>
                    <a:pt x="154" y="425"/>
                  </a:lnTo>
                  <a:lnTo>
                    <a:pt x="154" y="406"/>
                  </a:lnTo>
                  <a:lnTo>
                    <a:pt x="169" y="408"/>
                  </a:lnTo>
                  <a:lnTo>
                    <a:pt x="189" y="414"/>
                  </a:lnTo>
                  <a:lnTo>
                    <a:pt x="184" y="427"/>
                  </a:lnTo>
                  <a:lnTo>
                    <a:pt x="191" y="438"/>
                  </a:lnTo>
                  <a:lnTo>
                    <a:pt x="208" y="436"/>
                  </a:lnTo>
                  <a:lnTo>
                    <a:pt x="227" y="455"/>
                  </a:lnTo>
                  <a:lnTo>
                    <a:pt x="240" y="457"/>
                  </a:lnTo>
                  <a:lnTo>
                    <a:pt x="238" y="474"/>
                  </a:lnTo>
                  <a:lnTo>
                    <a:pt x="251" y="483"/>
                  </a:lnTo>
                  <a:lnTo>
                    <a:pt x="253" y="494"/>
                  </a:lnTo>
                  <a:lnTo>
                    <a:pt x="261" y="504"/>
                  </a:lnTo>
                  <a:lnTo>
                    <a:pt x="283" y="502"/>
                  </a:lnTo>
                  <a:lnTo>
                    <a:pt x="294" y="492"/>
                  </a:lnTo>
                  <a:lnTo>
                    <a:pt x="306" y="494"/>
                  </a:lnTo>
                  <a:lnTo>
                    <a:pt x="315" y="509"/>
                  </a:lnTo>
                  <a:lnTo>
                    <a:pt x="311" y="524"/>
                  </a:lnTo>
                  <a:lnTo>
                    <a:pt x="343" y="526"/>
                  </a:lnTo>
                  <a:lnTo>
                    <a:pt x="352" y="511"/>
                  </a:lnTo>
                  <a:lnTo>
                    <a:pt x="407" y="507"/>
                  </a:lnTo>
                  <a:lnTo>
                    <a:pt x="416" y="498"/>
                  </a:lnTo>
                  <a:lnTo>
                    <a:pt x="431" y="500"/>
                  </a:lnTo>
                  <a:lnTo>
                    <a:pt x="448" y="511"/>
                  </a:lnTo>
                  <a:lnTo>
                    <a:pt x="474" y="528"/>
                  </a:lnTo>
                  <a:lnTo>
                    <a:pt x="487" y="526"/>
                  </a:lnTo>
                  <a:lnTo>
                    <a:pt x="493" y="524"/>
                  </a:lnTo>
                  <a:lnTo>
                    <a:pt x="495" y="513"/>
                  </a:lnTo>
                  <a:lnTo>
                    <a:pt x="480" y="504"/>
                  </a:lnTo>
                  <a:lnTo>
                    <a:pt x="478" y="472"/>
                  </a:lnTo>
                  <a:lnTo>
                    <a:pt x="536" y="406"/>
                  </a:lnTo>
                  <a:lnTo>
                    <a:pt x="555" y="399"/>
                  </a:lnTo>
                  <a:lnTo>
                    <a:pt x="560" y="359"/>
                  </a:lnTo>
                  <a:lnTo>
                    <a:pt x="532" y="320"/>
                  </a:lnTo>
                  <a:lnTo>
                    <a:pt x="527" y="294"/>
                  </a:lnTo>
                  <a:lnTo>
                    <a:pt x="527" y="260"/>
                  </a:lnTo>
                  <a:lnTo>
                    <a:pt x="504" y="230"/>
                  </a:lnTo>
                  <a:lnTo>
                    <a:pt x="532" y="204"/>
                  </a:lnTo>
                  <a:lnTo>
                    <a:pt x="527" y="155"/>
                  </a:lnTo>
                  <a:lnTo>
                    <a:pt x="527" y="116"/>
                  </a:lnTo>
                  <a:lnTo>
                    <a:pt x="519" y="90"/>
                  </a:lnTo>
                  <a:lnTo>
                    <a:pt x="512" y="62"/>
                  </a:lnTo>
                  <a:lnTo>
                    <a:pt x="489" y="60"/>
                  </a:lnTo>
                  <a:lnTo>
                    <a:pt x="472" y="41"/>
                  </a:lnTo>
                  <a:lnTo>
                    <a:pt x="324" y="41"/>
                  </a:lnTo>
                  <a:lnTo>
                    <a:pt x="298" y="69"/>
                  </a:lnTo>
                  <a:lnTo>
                    <a:pt x="287" y="71"/>
                  </a:lnTo>
                  <a:lnTo>
                    <a:pt x="285" y="65"/>
                  </a:lnTo>
                  <a:lnTo>
                    <a:pt x="319" y="32"/>
                  </a:lnTo>
                  <a:lnTo>
                    <a:pt x="317" y="28"/>
                  </a:lnTo>
                  <a:lnTo>
                    <a:pt x="304" y="32"/>
                  </a:lnTo>
                  <a:lnTo>
                    <a:pt x="279" y="50"/>
                  </a:lnTo>
                  <a:lnTo>
                    <a:pt x="255" y="47"/>
                  </a:lnTo>
                  <a:lnTo>
                    <a:pt x="238" y="28"/>
                  </a:lnTo>
                  <a:lnTo>
                    <a:pt x="238" y="17"/>
                  </a:lnTo>
                  <a:lnTo>
                    <a:pt x="251" y="28"/>
                  </a:lnTo>
                  <a:lnTo>
                    <a:pt x="266" y="28"/>
                  </a:lnTo>
                  <a:lnTo>
                    <a:pt x="259" y="13"/>
                  </a:lnTo>
                  <a:lnTo>
                    <a:pt x="229" y="0"/>
                  </a:lnTo>
                  <a:lnTo>
                    <a:pt x="199" y="5"/>
                  </a:lnTo>
                  <a:lnTo>
                    <a:pt x="173" y="20"/>
                  </a:lnTo>
                  <a:lnTo>
                    <a:pt x="158" y="22"/>
                  </a:lnTo>
                  <a:lnTo>
                    <a:pt x="131" y="41"/>
                  </a:lnTo>
                  <a:lnTo>
                    <a:pt x="98" y="54"/>
                  </a:lnTo>
                  <a:lnTo>
                    <a:pt x="60" y="65"/>
                  </a:lnTo>
                  <a:lnTo>
                    <a:pt x="43" y="67"/>
                  </a:lnTo>
                  <a:lnTo>
                    <a:pt x="36" y="80"/>
                  </a:lnTo>
                  <a:lnTo>
                    <a:pt x="25" y="97"/>
                  </a:lnTo>
                  <a:lnTo>
                    <a:pt x="10" y="8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3" name="Freeform 90"/>
            <p:cNvSpPr>
              <a:spLocks/>
            </p:cNvSpPr>
            <p:nvPr/>
          </p:nvSpPr>
          <p:spPr bwMode="auto">
            <a:xfrm>
              <a:off x="3663913" y="2912130"/>
              <a:ext cx="889000" cy="838200"/>
            </a:xfrm>
            <a:custGeom>
              <a:avLst/>
              <a:gdLst/>
              <a:ahLst/>
              <a:cxnLst>
                <a:cxn ang="0">
                  <a:pos x="4" y="108"/>
                </a:cxn>
                <a:cxn ang="0">
                  <a:pos x="6" y="142"/>
                </a:cxn>
                <a:cxn ang="0">
                  <a:pos x="2" y="178"/>
                </a:cxn>
                <a:cxn ang="0">
                  <a:pos x="25" y="211"/>
                </a:cxn>
                <a:cxn ang="0">
                  <a:pos x="25" y="243"/>
                </a:cxn>
                <a:cxn ang="0">
                  <a:pos x="15" y="275"/>
                </a:cxn>
                <a:cxn ang="0">
                  <a:pos x="15" y="294"/>
                </a:cxn>
                <a:cxn ang="0">
                  <a:pos x="25" y="326"/>
                </a:cxn>
                <a:cxn ang="0">
                  <a:pos x="23" y="350"/>
                </a:cxn>
                <a:cxn ang="0">
                  <a:pos x="34" y="341"/>
                </a:cxn>
                <a:cxn ang="0">
                  <a:pos x="53" y="359"/>
                </a:cxn>
                <a:cxn ang="0">
                  <a:pos x="88" y="376"/>
                </a:cxn>
                <a:cxn ang="0">
                  <a:pos x="107" y="382"/>
                </a:cxn>
                <a:cxn ang="0">
                  <a:pos x="113" y="404"/>
                </a:cxn>
                <a:cxn ang="0">
                  <a:pos x="135" y="429"/>
                </a:cxn>
                <a:cxn ang="0">
                  <a:pos x="154" y="406"/>
                </a:cxn>
                <a:cxn ang="0">
                  <a:pos x="189" y="414"/>
                </a:cxn>
                <a:cxn ang="0">
                  <a:pos x="191" y="438"/>
                </a:cxn>
                <a:cxn ang="0">
                  <a:pos x="227" y="455"/>
                </a:cxn>
                <a:cxn ang="0">
                  <a:pos x="238" y="474"/>
                </a:cxn>
                <a:cxn ang="0">
                  <a:pos x="253" y="494"/>
                </a:cxn>
                <a:cxn ang="0">
                  <a:pos x="283" y="502"/>
                </a:cxn>
                <a:cxn ang="0">
                  <a:pos x="306" y="494"/>
                </a:cxn>
                <a:cxn ang="0">
                  <a:pos x="311" y="524"/>
                </a:cxn>
                <a:cxn ang="0">
                  <a:pos x="352" y="511"/>
                </a:cxn>
                <a:cxn ang="0">
                  <a:pos x="416" y="498"/>
                </a:cxn>
                <a:cxn ang="0">
                  <a:pos x="448" y="511"/>
                </a:cxn>
                <a:cxn ang="0">
                  <a:pos x="487" y="526"/>
                </a:cxn>
                <a:cxn ang="0">
                  <a:pos x="495" y="513"/>
                </a:cxn>
                <a:cxn ang="0">
                  <a:pos x="478" y="472"/>
                </a:cxn>
                <a:cxn ang="0">
                  <a:pos x="555" y="399"/>
                </a:cxn>
                <a:cxn ang="0">
                  <a:pos x="532" y="320"/>
                </a:cxn>
                <a:cxn ang="0">
                  <a:pos x="527" y="260"/>
                </a:cxn>
                <a:cxn ang="0">
                  <a:pos x="532" y="204"/>
                </a:cxn>
                <a:cxn ang="0">
                  <a:pos x="527" y="116"/>
                </a:cxn>
                <a:cxn ang="0">
                  <a:pos x="512" y="62"/>
                </a:cxn>
                <a:cxn ang="0">
                  <a:pos x="472" y="41"/>
                </a:cxn>
                <a:cxn ang="0">
                  <a:pos x="298" y="69"/>
                </a:cxn>
                <a:cxn ang="0">
                  <a:pos x="285" y="65"/>
                </a:cxn>
                <a:cxn ang="0">
                  <a:pos x="317" y="28"/>
                </a:cxn>
                <a:cxn ang="0">
                  <a:pos x="279" y="50"/>
                </a:cxn>
                <a:cxn ang="0">
                  <a:pos x="238" y="28"/>
                </a:cxn>
                <a:cxn ang="0">
                  <a:pos x="251" y="28"/>
                </a:cxn>
                <a:cxn ang="0">
                  <a:pos x="259" y="13"/>
                </a:cxn>
                <a:cxn ang="0">
                  <a:pos x="199" y="5"/>
                </a:cxn>
                <a:cxn ang="0">
                  <a:pos x="158" y="22"/>
                </a:cxn>
                <a:cxn ang="0">
                  <a:pos x="98" y="54"/>
                </a:cxn>
                <a:cxn ang="0">
                  <a:pos x="43" y="67"/>
                </a:cxn>
                <a:cxn ang="0">
                  <a:pos x="25" y="97"/>
                </a:cxn>
              </a:cxnLst>
              <a:rect l="0" t="0" r="r" b="b"/>
              <a:pathLst>
                <a:path w="560" h="528">
                  <a:moveTo>
                    <a:pt x="10" y="86"/>
                  </a:moveTo>
                  <a:lnTo>
                    <a:pt x="4" y="108"/>
                  </a:lnTo>
                  <a:lnTo>
                    <a:pt x="13" y="129"/>
                  </a:lnTo>
                  <a:lnTo>
                    <a:pt x="6" y="142"/>
                  </a:lnTo>
                  <a:lnTo>
                    <a:pt x="0" y="157"/>
                  </a:lnTo>
                  <a:lnTo>
                    <a:pt x="2" y="178"/>
                  </a:lnTo>
                  <a:lnTo>
                    <a:pt x="19" y="193"/>
                  </a:lnTo>
                  <a:lnTo>
                    <a:pt x="25" y="211"/>
                  </a:lnTo>
                  <a:lnTo>
                    <a:pt x="17" y="226"/>
                  </a:lnTo>
                  <a:lnTo>
                    <a:pt x="25" y="243"/>
                  </a:lnTo>
                  <a:lnTo>
                    <a:pt x="17" y="262"/>
                  </a:lnTo>
                  <a:lnTo>
                    <a:pt x="15" y="275"/>
                  </a:lnTo>
                  <a:lnTo>
                    <a:pt x="21" y="281"/>
                  </a:lnTo>
                  <a:lnTo>
                    <a:pt x="15" y="294"/>
                  </a:lnTo>
                  <a:lnTo>
                    <a:pt x="32" y="311"/>
                  </a:lnTo>
                  <a:lnTo>
                    <a:pt x="25" y="326"/>
                  </a:lnTo>
                  <a:lnTo>
                    <a:pt x="23" y="339"/>
                  </a:lnTo>
                  <a:lnTo>
                    <a:pt x="23" y="350"/>
                  </a:lnTo>
                  <a:lnTo>
                    <a:pt x="34" y="354"/>
                  </a:lnTo>
                  <a:lnTo>
                    <a:pt x="34" y="341"/>
                  </a:lnTo>
                  <a:lnTo>
                    <a:pt x="49" y="346"/>
                  </a:lnTo>
                  <a:lnTo>
                    <a:pt x="53" y="359"/>
                  </a:lnTo>
                  <a:lnTo>
                    <a:pt x="75" y="363"/>
                  </a:lnTo>
                  <a:lnTo>
                    <a:pt x="88" y="376"/>
                  </a:lnTo>
                  <a:lnTo>
                    <a:pt x="103" y="374"/>
                  </a:lnTo>
                  <a:lnTo>
                    <a:pt x="107" y="382"/>
                  </a:lnTo>
                  <a:lnTo>
                    <a:pt x="103" y="393"/>
                  </a:lnTo>
                  <a:lnTo>
                    <a:pt x="113" y="404"/>
                  </a:lnTo>
                  <a:lnTo>
                    <a:pt x="122" y="421"/>
                  </a:lnTo>
                  <a:lnTo>
                    <a:pt x="135" y="429"/>
                  </a:lnTo>
                  <a:lnTo>
                    <a:pt x="154" y="425"/>
                  </a:lnTo>
                  <a:lnTo>
                    <a:pt x="154" y="406"/>
                  </a:lnTo>
                  <a:lnTo>
                    <a:pt x="169" y="408"/>
                  </a:lnTo>
                  <a:lnTo>
                    <a:pt x="189" y="414"/>
                  </a:lnTo>
                  <a:lnTo>
                    <a:pt x="184" y="427"/>
                  </a:lnTo>
                  <a:lnTo>
                    <a:pt x="191" y="438"/>
                  </a:lnTo>
                  <a:lnTo>
                    <a:pt x="208" y="436"/>
                  </a:lnTo>
                  <a:lnTo>
                    <a:pt x="227" y="455"/>
                  </a:lnTo>
                  <a:lnTo>
                    <a:pt x="240" y="457"/>
                  </a:lnTo>
                  <a:lnTo>
                    <a:pt x="238" y="474"/>
                  </a:lnTo>
                  <a:lnTo>
                    <a:pt x="251" y="483"/>
                  </a:lnTo>
                  <a:lnTo>
                    <a:pt x="253" y="494"/>
                  </a:lnTo>
                  <a:lnTo>
                    <a:pt x="261" y="504"/>
                  </a:lnTo>
                  <a:lnTo>
                    <a:pt x="283" y="502"/>
                  </a:lnTo>
                  <a:lnTo>
                    <a:pt x="294" y="492"/>
                  </a:lnTo>
                  <a:lnTo>
                    <a:pt x="306" y="494"/>
                  </a:lnTo>
                  <a:lnTo>
                    <a:pt x="315" y="509"/>
                  </a:lnTo>
                  <a:lnTo>
                    <a:pt x="311" y="524"/>
                  </a:lnTo>
                  <a:lnTo>
                    <a:pt x="343" y="526"/>
                  </a:lnTo>
                  <a:lnTo>
                    <a:pt x="352" y="511"/>
                  </a:lnTo>
                  <a:lnTo>
                    <a:pt x="407" y="507"/>
                  </a:lnTo>
                  <a:lnTo>
                    <a:pt x="416" y="498"/>
                  </a:lnTo>
                  <a:lnTo>
                    <a:pt x="431" y="500"/>
                  </a:lnTo>
                  <a:lnTo>
                    <a:pt x="448" y="511"/>
                  </a:lnTo>
                  <a:lnTo>
                    <a:pt x="474" y="528"/>
                  </a:lnTo>
                  <a:lnTo>
                    <a:pt x="487" y="526"/>
                  </a:lnTo>
                  <a:lnTo>
                    <a:pt x="493" y="524"/>
                  </a:lnTo>
                  <a:lnTo>
                    <a:pt x="495" y="513"/>
                  </a:lnTo>
                  <a:lnTo>
                    <a:pt x="480" y="504"/>
                  </a:lnTo>
                  <a:lnTo>
                    <a:pt x="478" y="472"/>
                  </a:lnTo>
                  <a:lnTo>
                    <a:pt x="536" y="406"/>
                  </a:lnTo>
                  <a:lnTo>
                    <a:pt x="555" y="399"/>
                  </a:lnTo>
                  <a:lnTo>
                    <a:pt x="560" y="359"/>
                  </a:lnTo>
                  <a:lnTo>
                    <a:pt x="532" y="320"/>
                  </a:lnTo>
                  <a:lnTo>
                    <a:pt x="527" y="294"/>
                  </a:lnTo>
                  <a:lnTo>
                    <a:pt x="527" y="260"/>
                  </a:lnTo>
                  <a:lnTo>
                    <a:pt x="504" y="230"/>
                  </a:lnTo>
                  <a:lnTo>
                    <a:pt x="532" y="204"/>
                  </a:lnTo>
                  <a:lnTo>
                    <a:pt x="527" y="155"/>
                  </a:lnTo>
                  <a:lnTo>
                    <a:pt x="527" y="116"/>
                  </a:lnTo>
                  <a:lnTo>
                    <a:pt x="519" y="90"/>
                  </a:lnTo>
                  <a:lnTo>
                    <a:pt x="512" y="62"/>
                  </a:lnTo>
                  <a:lnTo>
                    <a:pt x="489" y="60"/>
                  </a:lnTo>
                  <a:lnTo>
                    <a:pt x="472" y="41"/>
                  </a:lnTo>
                  <a:lnTo>
                    <a:pt x="324" y="41"/>
                  </a:lnTo>
                  <a:lnTo>
                    <a:pt x="298" y="69"/>
                  </a:lnTo>
                  <a:lnTo>
                    <a:pt x="287" y="71"/>
                  </a:lnTo>
                  <a:lnTo>
                    <a:pt x="285" y="65"/>
                  </a:lnTo>
                  <a:lnTo>
                    <a:pt x="319" y="32"/>
                  </a:lnTo>
                  <a:lnTo>
                    <a:pt x="317" y="28"/>
                  </a:lnTo>
                  <a:lnTo>
                    <a:pt x="304" y="32"/>
                  </a:lnTo>
                  <a:lnTo>
                    <a:pt x="279" y="50"/>
                  </a:lnTo>
                  <a:lnTo>
                    <a:pt x="255" y="47"/>
                  </a:lnTo>
                  <a:lnTo>
                    <a:pt x="238" y="28"/>
                  </a:lnTo>
                  <a:lnTo>
                    <a:pt x="238" y="17"/>
                  </a:lnTo>
                  <a:lnTo>
                    <a:pt x="251" y="28"/>
                  </a:lnTo>
                  <a:lnTo>
                    <a:pt x="266" y="28"/>
                  </a:lnTo>
                  <a:lnTo>
                    <a:pt x="259" y="13"/>
                  </a:lnTo>
                  <a:lnTo>
                    <a:pt x="229" y="0"/>
                  </a:lnTo>
                  <a:lnTo>
                    <a:pt x="199" y="5"/>
                  </a:lnTo>
                  <a:lnTo>
                    <a:pt x="173" y="20"/>
                  </a:lnTo>
                  <a:lnTo>
                    <a:pt x="158" y="22"/>
                  </a:lnTo>
                  <a:lnTo>
                    <a:pt x="131" y="41"/>
                  </a:lnTo>
                  <a:lnTo>
                    <a:pt x="98" y="54"/>
                  </a:lnTo>
                  <a:lnTo>
                    <a:pt x="60" y="65"/>
                  </a:lnTo>
                  <a:lnTo>
                    <a:pt x="43" y="67"/>
                  </a:lnTo>
                  <a:lnTo>
                    <a:pt x="36" y="80"/>
                  </a:lnTo>
                  <a:lnTo>
                    <a:pt x="25" y="97"/>
                  </a:lnTo>
                  <a:lnTo>
                    <a:pt x="10" y="8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4" name="Freeform 91"/>
            <p:cNvSpPr>
              <a:spLocks/>
            </p:cNvSpPr>
            <p:nvPr/>
          </p:nvSpPr>
          <p:spPr bwMode="auto">
            <a:xfrm>
              <a:off x="2811425" y="3999568"/>
              <a:ext cx="1212850" cy="1389062"/>
            </a:xfrm>
            <a:custGeom>
              <a:avLst/>
              <a:gdLst/>
              <a:ahLst/>
              <a:cxnLst>
                <a:cxn ang="0">
                  <a:pos x="56" y="251"/>
                </a:cxn>
                <a:cxn ang="0">
                  <a:pos x="11" y="227"/>
                </a:cxn>
                <a:cxn ang="0">
                  <a:pos x="13" y="184"/>
                </a:cxn>
                <a:cxn ang="0">
                  <a:pos x="26" y="150"/>
                </a:cxn>
                <a:cxn ang="0">
                  <a:pos x="15" y="103"/>
                </a:cxn>
                <a:cxn ang="0">
                  <a:pos x="43" y="88"/>
                </a:cxn>
                <a:cxn ang="0">
                  <a:pos x="73" y="81"/>
                </a:cxn>
                <a:cxn ang="0">
                  <a:pos x="112" y="60"/>
                </a:cxn>
                <a:cxn ang="0">
                  <a:pos x="140" y="38"/>
                </a:cxn>
                <a:cxn ang="0">
                  <a:pos x="151" y="66"/>
                </a:cxn>
                <a:cxn ang="0">
                  <a:pos x="161" y="60"/>
                </a:cxn>
                <a:cxn ang="0">
                  <a:pos x="196" y="38"/>
                </a:cxn>
                <a:cxn ang="0">
                  <a:pos x="228" y="62"/>
                </a:cxn>
                <a:cxn ang="0">
                  <a:pos x="254" y="36"/>
                </a:cxn>
                <a:cxn ang="0">
                  <a:pos x="262" y="21"/>
                </a:cxn>
                <a:cxn ang="0">
                  <a:pos x="303" y="10"/>
                </a:cxn>
                <a:cxn ang="0">
                  <a:pos x="367" y="0"/>
                </a:cxn>
                <a:cxn ang="0">
                  <a:pos x="402" y="45"/>
                </a:cxn>
                <a:cxn ang="0">
                  <a:pos x="432" y="53"/>
                </a:cxn>
                <a:cxn ang="0">
                  <a:pos x="466" y="68"/>
                </a:cxn>
                <a:cxn ang="0">
                  <a:pos x="455" y="111"/>
                </a:cxn>
                <a:cxn ang="0">
                  <a:pos x="470" y="141"/>
                </a:cxn>
                <a:cxn ang="0">
                  <a:pos x="455" y="139"/>
                </a:cxn>
                <a:cxn ang="0">
                  <a:pos x="402" y="152"/>
                </a:cxn>
                <a:cxn ang="0">
                  <a:pos x="363" y="158"/>
                </a:cxn>
                <a:cxn ang="0">
                  <a:pos x="378" y="206"/>
                </a:cxn>
                <a:cxn ang="0">
                  <a:pos x="357" y="274"/>
                </a:cxn>
                <a:cxn ang="0">
                  <a:pos x="451" y="379"/>
                </a:cxn>
                <a:cxn ang="0">
                  <a:pos x="528" y="500"/>
                </a:cxn>
                <a:cxn ang="0">
                  <a:pos x="603" y="530"/>
                </a:cxn>
                <a:cxn ang="0">
                  <a:pos x="608" y="562"/>
                </a:cxn>
                <a:cxn ang="0">
                  <a:pos x="695" y="607"/>
                </a:cxn>
                <a:cxn ang="0">
                  <a:pos x="764" y="665"/>
                </a:cxn>
                <a:cxn ang="0">
                  <a:pos x="736" y="693"/>
                </a:cxn>
                <a:cxn ang="0">
                  <a:pos x="693" y="658"/>
                </a:cxn>
                <a:cxn ang="0">
                  <a:pos x="638" y="688"/>
                </a:cxn>
                <a:cxn ang="0">
                  <a:pos x="670" y="733"/>
                </a:cxn>
                <a:cxn ang="0">
                  <a:pos x="663" y="781"/>
                </a:cxn>
                <a:cxn ang="0">
                  <a:pos x="623" y="832"/>
                </a:cxn>
                <a:cxn ang="0">
                  <a:pos x="580" y="875"/>
                </a:cxn>
                <a:cxn ang="0">
                  <a:pos x="552" y="849"/>
                </a:cxn>
                <a:cxn ang="0">
                  <a:pos x="571" y="806"/>
                </a:cxn>
                <a:cxn ang="0">
                  <a:pos x="590" y="776"/>
                </a:cxn>
                <a:cxn ang="0">
                  <a:pos x="575" y="723"/>
                </a:cxn>
                <a:cxn ang="0">
                  <a:pos x="537" y="675"/>
                </a:cxn>
                <a:cxn ang="0">
                  <a:pos x="511" y="648"/>
                </a:cxn>
                <a:cxn ang="0">
                  <a:pos x="479" y="624"/>
                </a:cxn>
                <a:cxn ang="0">
                  <a:pos x="438" y="566"/>
                </a:cxn>
                <a:cxn ang="0">
                  <a:pos x="391" y="564"/>
                </a:cxn>
                <a:cxn ang="0">
                  <a:pos x="346" y="519"/>
                </a:cxn>
                <a:cxn ang="0">
                  <a:pos x="294" y="467"/>
                </a:cxn>
                <a:cxn ang="0">
                  <a:pos x="262" y="439"/>
                </a:cxn>
                <a:cxn ang="0">
                  <a:pos x="247" y="397"/>
                </a:cxn>
                <a:cxn ang="0">
                  <a:pos x="230" y="367"/>
                </a:cxn>
                <a:cxn ang="0">
                  <a:pos x="213" y="304"/>
                </a:cxn>
                <a:cxn ang="0">
                  <a:pos x="181" y="274"/>
                </a:cxn>
                <a:cxn ang="0">
                  <a:pos x="129" y="236"/>
                </a:cxn>
                <a:cxn ang="0">
                  <a:pos x="73" y="276"/>
                </a:cxn>
              </a:cxnLst>
              <a:rect l="0" t="0" r="r" b="b"/>
              <a:pathLst>
                <a:path w="764" h="875">
                  <a:moveTo>
                    <a:pt x="39" y="276"/>
                  </a:moveTo>
                  <a:lnTo>
                    <a:pt x="41" y="270"/>
                  </a:lnTo>
                  <a:lnTo>
                    <a:pt x="56" y="251"/>
                  </a:lnTo>
                  <a:lnTo>
                    <a:pt x="54" y="236"/>
                  </a:lnTo>
                  <a:lnTo>
                    <a:pt x="26" y="236"/>
                  </a:lnTo>
                  <a:lnTo>
                    <a:pt x="11" y="227"/>
                  </a:lnTo>
                  <a:lnTo>
                    <a:pt x="9" y="210"/>
                  </a:lnTo>
                  <a:lnTo>
                    <a:pt x="18" y="199"/>
                  </a:lnTo>
                  <a:lnTo>
                    <a:pt x="13" y="184"/>
                  </a:lnTo>
                  <a:lnTo>
                    <a:pt x="0" y="180"/>
                  </a:lnTo>
                  <a:lnTo>
                    <a:pt x="0" y="167"/>
                  </a:lnTo>
                  <a:lnTo>
                    <a:pt x="26" y="150"/>
                  </a:lnTo>
                  <a:lnTo>
                    <a:pt x="31" y="135"/>
                  </a:lnTo>
                  <a:lnTo>
                    <a:pt x="18" y="120"/>
                  </a:lnTo>
                  <a:lnTo>
                    <a:pt x="15" y="103"/>
                  </a:lnTo>
                  <a:lnTo>
                    <a:pt x="26" y="96"/>
                  </a:lnTo>
                  <a:lnTo>
                    <a:pt x="33" y="79"/>
                  </a:lnTo>
                  <a:lnTo>
                    <a:pt x="43" y="88"/>
                  </a:lnTo>
                  <a:lnTo>
                    <a:pt x="58" y="79"/>
                  </a:lnTo>
                  <a:lnTo>
                    <a:pt x="69" y="75"/>
                  </a:lnTo>
                  <a:lnTo>
                    <a:pt x="73" y="81"/>
                  </a:lnTo>
                  <a:lnTo>
                    <a:pt x="95" y="79"/>
                  </a:lnTo>
                  <a:lnTo>
                    <a:pt x="108" y="79"/>
                  </a:lnTo>
                  <a:lnTo>
                    <a:pt x="112" y="60"/>
                  </a:lnTo>
                  <a:lnTo>
                    <a:pt x="110" y="47"/>
                  </a:lnTo>
                  <a:lnTo>
                    <a:pt x="125" y="38"/>
                  </a:lnTo>
                  <a:lnTo>
                    <a:pt x="140" y="38"/>
                  </a:lnTo>
                  <a:lnTo>
                    <a:pt x="133" y="62"/>
                  </a:lnTo>
                  <a:lnTo>
                    <a:pt x="146" y="70"/>
                  </a:lnTo>
                  <a:lnTo>
                    <a:pt x="151" y="66"/>
                  </a:lnTo>
                  <a:lnTo>
                    <a:pt x="146" y="90"/>
                  </a:lnTo>
                  <a:lnTo>
                    <a:pt x="159" y="88"/>
                  </a:lnTo>
                  <a:lnTo>
                    <a:pt x="161" y="60"/>
                  </a:lnTo>
                  <a:lnTo>
                    <a:pt x="174" y="55"/>
                  </a:lnTo>
                  <a:lnTo>
                    <a:pt x="187" y="38"/>
                  </a:lnTo>
                  <a:lnTo>
                    <a:pt x="196" y="38"/>
                  </a:lnTo>
                  <a:lnTo>
                    <a:pt x="202" y="53"/>
                  </a:lnTo>
                  <a:lnTo>
                    <a:pt x="226" y="47"/>
                  </a:lnTo>
                  <a:lnTo>
                    <a:pt x="228" y="62"/>
                  </a:lnTo>
                  <a:lnTo>
                    <a:pt x="239" y="62"/>
                  </a:lnTo>
                  <a:lnTo>
                    <a:pt x="243" y="36"/>
                  </a:lnTo>
                  <a:lnTo>
                    <a:pt x="254" y="36"/>
                  </a:lnTo>
                  <a:lnTo>
                    <a:pt x="258" y="43"/>
                  </a:lnTo>
                  <a:lnTo>
                    <a:pt x="269" y="34"/>
                  </a:lnTo>
                  <a:lnTo>
                    <a:pt x="262" y="21"/>
                  </a:lnTo>
                  <a:lnTo>
                    <a:pt x="262" y="15"/>
                  </a:lnTo>
                  <a:lnTo>
                    <a:pt x="292" y="17"/>
                  </a:lnTo>
                  <a:lnTo>
                    <a:pt x="303" y="10"/>
                  </a:lnTo>
                  <a:lnTo>
                    <a:pt x="333" y="13"/>
                  </a:lnTo>
                  <a:lnTo>
                    <a:pt x="350" y="4"/>
                  </a:lnTo>
                  <a:lnTo>
                    <a:pt x="367" y="0"/>
                  </a:lnTo>
                  <a:lnTo>
                    <a:pt x="369" y="19"/>
                  </a:lnTo>
                  <a:lnTo>
                    <a:pt x="387" y="43"/>
                  </a:lnTo>
                  <a:lnTo>
                    <a:pt x="402" y="45"/>
                  </a:lnTo>
                  <a:lnTo>
                    <a:pt x="417" y="40"/>
                  </a:lnTo>
                  <a:lnTo>
                    <a:pt x="427" y="45"/>
                  </a:lnTo>
                  <a:lnTo>
                    <a:pt x="432" y="53"/>
                  </a:lnTo>
                  <a:lnTo>
                    <a:pt x="449" y="53"/>
                  </a:lnTo>
                  <a:lnTo>
                    <a:pt x="455" y="58"/>
                  </a:lnTo>
                  <a:lnTo>
                    <a:pt x="466" y="68"/>
                  </a:lnTo>
                  <a:lnTo>
                    <a:pt x="447" y="85"/>
                  </a:lnTo>
                  <a:lnTo>
                    <a:pt x="455" y="94"/>
                  </a:lnTo>
                  <a:lnTo>
                    <a:pt x="455" y="111"/>
                  </a:lnTo>
                  <a:lnTo>
                    <a:pt x="451" y="116"/>
                  </a:lnTo>
                  <a:lnTo>
                    <a:pt x="466" y="133"/>
                  </a:lnTo>
                  <a:lnTo>
                    <a:pt x="470" y="141"/>
                  </a:lnTo>
                  <a:lnTo>
                    <a:pt x="462" y="143"/>
                  </a:lnTo>
                  <a:lnTo>
                    <a:pt x="462" y="146"/>
                  </a:lnTo>
                  <a:lnTo>
                    <a:pt x="455" y="139"/>
                  </a:lnTo>
                  <a:lnTo>
                    <a:pt x="423" y="135"/>
                  </a:lnTo>
                  <a:lnTo>
                    <a:pt x="419" y="150"/>
                  </a:lnTo>
                  <a:lnTo>
                    <a:pt x="402" y="152"/>
                  </a:lnTo>
                  <a:lnTo>
                    <a:pt x="387" y="167"/>
                  </a:lnTo>
                  <a:lnTo>
                    <a:pt x="376" y="158"/>
                  </a:lnTo>
                  <a:lnTo>
                    <a:pt x="363" y="158"/>
                  </a:lnTo>
                  <a:lnTo>
                    <a:pt x="354" y="169"/>
                  </a:lnTo>
                  <a:lnTo>
                    <a:pt x="367" y="186"/>
                  </a:lnTo>
                  <a:lnTo>
                    <a:pt x="378" y="206"/>
                  </a:lnTo>
                  <a:lnTo>
                    <a:pt x="369" y="223"/>
                  </a:lnTo>
                  <a:lnTo>
                    <a:pt x="357" y="223"/>
                  </a:lnTo>
                  <a:lnTo>
                    <a:pt x="357" y="274"/>
                  </a:lnTo>
                  <a:lnTo>
                    <a:pt x="402" y="315"/>
                  </a:lnTo>
                  <a:lnTo>
                    <a:pt x="432" y="343"/>
                  </a:lnTo>
                  <a:lnTo>
                    <a:pt x="451" y="379"/>
                  </a:lnTo>
                  <a:lnTo>
                    <a:pt x="455" y="429"/>
                  </a:lnTo>
                  <a:lnTo>
                    <a:pt x="492" y="472"/>
                  </a:lnTo>
                  <a:lnTo>
                    <a:pt x="528" y="500"/>
                  </a:lnTo>
                  <a:lnTo>
                    <a:pt x="565" y="502"/>
                  </a:lnTo>
                  <a:lnTo>
                    <a:pt x="601" y="506"/>
                  </a:lnTo>
                  <a:lnTo>
                    <a:pt x="603" y="530"/>
                  </a:lnTo>
                  <a:lnTo>
                    <a:pt x="593" y="530"/>
                  </a:lnTo>
                  <a:lnTo>
                    <a:pt x="586" y="536"/>
                  </a:lnTo>
                  <a:lnTo>
                    <a:pt x="608" y="562"/>
                  </a:lnTo>
                  <a:lnTo>
                    <a:pt x="644" y="570"/>
                  </a:lnTo>
                  <a:lnTo>
                    <a:pt x="668" y="585"/>
                  </a:lnTo>
                  <a:lnTo>
                    <a:pt x="695" y="607"/>
                  </a:lnTo>
                  <a:lnTo>
                    <a:pt x="723" y="615"/>
                  </a:lnTo>
                  <a:lnTo>
                    <a:pt x="756" y="643"/>
                  </a:lnTo>
                  <a:lnTo>
                    <a:pt x="764" y="665"/>
                  </a:lnTo>
                  <a:lnTo>
                    <a:pt x="758" y="680"/>
                  </a:lnTo>
                  <a:lnTo>
                    <a:pt x="753" y="697"/>
                  </a:lnTo>
                  <a:lnTo>
                    <a:pt x="736" y="693"/>
                  </a:lnTo>
                  <a:lnTo>
                    <a:pt x="728" y="675"/>
                  </a:lnTo>
                  <a:lnTo>
                    <a:pt x="710" y="663"/>
                  </a:lnTo>
                  <a:lnTo>
                    <a:pt x="693" y="658"/>
                  </a:lnTo>
                  <a:lnTo>
                    <a:pt x="668" y="637"/>
                  </a:lnTo>
                  <a:lnTo>
                    <a:pt x="640" y="669"/>
                  </a:lnTo>
                  <a:lnTo>
                    <a:pt x="638" y="688"/>
                  </a:lnTo>
                  <a:lnTo>
                    <a:pt x="625" y="714"/>
                  </a:lnTo>
                  <a:lnTo>
                    <a:pt x="650" y="721"/>
                  </a:lnTo>
                  <a:lnTo>
                    <a:pt x="670" y="733"/>
                  </a:lnTo>
                  <a:lnTo>
                    <a:pt x="665" y="740"/>
                  </a:lnTo>
                  <a:lnTo>
                    <a:pt x="672" y="759"/>
                  </a:lnTo>
                  <a:lnTo>
                    <a:pt x="663" y="781"/>
                  </a:lnTo>
                  <a:lnTo>
                    <a:pt x="642" y="778"/>
                  </a:lnTo>
                  <a:lnTo>
                    <a:pt x="623" y="800"/>
                  </a:lnTo>
                  <a:lnTo>
                    <a:pt x="623" y="832"/>
                  </a:lnTo>
                  <a:lnTo>
                    <a:pt x="612" y="834"/>
                  </a:lnTo>
                  <a:lnTo>
                    <a:pt x="601" y="860"/>
                  </a:lnTo>
                  <a:lnTo>
                    <a:pt x="580" y="875"/>
                  </a:lnTo>
                  <a:lnTo>
                    <a:pt x="552" y="875"/>
                  </a:lnTo>
                  <a:lnTo>
                    <a:pt x="547" y="864"/>
                  </a:lnTo>
                  <a:lnTo>
                    <a:pt x="552" y="849"/>
                  </a:lnTo>
                  <a:lnTo>
                    <a:pt x="562" y="839"/>
                  </a:lnTo>
                  <a:lnTo>
                    <a:pt x="569" y="826"/>
                  </a:lnTo>
                  <a:lnTo>
                    <a:pt x="571" y="806"/>
                  </a:lnTo>
                  <a:lnTo>
                    <a:pt x="586" y="802"/>
                  </a:lnTo>
                  <a:lnTo>
                    <a:pt x="597" y="791"/>
                  </a:lnTo>
                  <a:lnTo>
                    <a:pt x="590" y="776"/>
                  </a:lnTo>
                  <a:lnTo>
                    <a:pt x="590" y="757"/>
                  </a:lnTo>
                  <a:lnTo>
                    <a:pt x="580" y="740"/>
                  </a:lnTo>
                  <a:lnTo>
                    <a:pt x="575" y="723"/>
                  </a:lnTo>
                  <a:lnTo>
                    <a:pt x="569" y="699"/>
                  </a:lnTo>
                  <a:lnTo>
                    <a:pt x="558" y="675"/>
                  </a:lnTo>
                  <a:lnTo>
                    <a:pt x="537" y="675"/>
                  </a:lnTo>
                  <a:lnTo>
                    <a:pt x="511" y="663"/>
                  </a:lnTo>
                  <a:lnTo>
                    <a:pt x="507" y="652"/>
                  </a:lnTo>
                  <a:lnTo>
                    <a:pt x="511" y="648"/>
                  </a:lnTo>
                  <a:lnTo>
                    <a:pt x="511" y="637"/>
                  </a:lnTo>
                  <a:lnTo>
                    <a:pt x="492" y="622"/>
                  </a:lnTo>
                  <a:lnTo>
                    <a:pt x="479" y="624"/>
                  </a:lnTo>
                  <a:lnTo>
                    <a:pt x="479" y="611"/>
                  </a:lnTo>
                  <a:lnTo>
                    <a:pt x="445" y="581"/>
                  </a:lnTo>
                  <a:lnTo>
                    <a:pt x="438" y="566"/>
                  </a:lnTo>
                  <a:lnTo>
                    <a:pt x="423" y="564"/>
                  </a:lnTo>
                  <a:lnTo>
                    <a:pt x="410" y="560"/>
                  </a:lnTo>
                  <a:lnTo>
                    <a:pt x="391" y="564"/>
                  </a:lnTo>
                  <a:lnTo>
                    <a:pt x="367" y="534"/>
                  </a:lnTo>
                  <a:lnTo>
                    <a:pt x="354" y="536"/>
                  </a:lnTo>
                  <a:lnTo>
                    <a:pt x="346" y="519"/>
                  </a:lnTo>
                  <a:lnTo>
                    <a:pt x="331" y="502"/>
                  </a:lnTo>
                  <a:lnTo>
                    <a:pt x="316" y="485"/>
                  </a:lnTo>
                  <a:lnTo>
                    <a:pt x="294" y="467"/>
                  </a:lnTo>
                  <a:lnTo>
                    <a:pt x="294" y="450"/>
                  </a:lnTo>
                  <a:lnTo>
                    <a:pt x="288" y="439"/>
                  </a:lnTo>
                  <a:lnTo>
                    <a:pt x="262" y="439"/>
                  </a:lnTo>
                  <a:lnTo>
                    <a:pt x="262" y="418"/>
                  </a:lnTo>
                  <a:lnTo>
                    <a:pt x="249" y="409"/>
                  </a:lnTo>
                  <a:lnTo>
                    <a:pt x="247" y="397"/>
                  </a:lnTo>
                  <a:lnTo>
                    <a:pt x="230" y="394"/>
                  </a:lnTo>
                  <a:lnTo>
                    <a:pt x="226" y="384"/>
                  </a:lnTo>
                  <a:lnTo>
                    <a:pt x="230" y="367"/>
                  </a:lnTo>
                  <a:lnTo>
                    <a:pt x="217" y="347"/>
                  </a:lnTo>
                  <a:lnTo>
                    <a:pt x="211" y="321"/>
                  </a:lnTo>
                  <a:lnTo>
                    <a:pt x="213" y="304"/>
                  </a:lnTo>
                  <a:lnTo>
                    <a:pt x="211" y="287"/>
                  </a:lnTo>
                  <a:lnTo>
                    <a:pt x="198" y="274"/>
                  </a:lnTo>
                  <a:lnTo>
                    <a:pt x="181" y="274"/>
                  </a:lnTo>
                  <a:lnTo>
                    <a:pt x="168" y="261"/>
                  </a:lnTo>
                  <a:lnTo>
                    <a:pt x="144" y="249"/>
                  </a:lnTo>
                  <a:lnTo>
                    <a:pt x="129" y="236"/>
                  </a:lnTo>
                  <a:lnTo>
                    <a:pt x="114" y="246"/>
                  </a:lnTo>
                  <a:lnTo>
                    <a:pt x="97" y="251"/>
                  </a:lnTo>
                  <a:lnTo>
                    <a:pt x="73" y="276"/>
                  </a:lnTo>
                  <a:lnTo>
                    <a:pt x="46" y="279"/>
                  </a:lnTo>
                  <a:lnTo>
                    <a:pt x="39" y="27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5" name="Freeform 92"/>
            <p:cNvSpPr>
              <a:spLocks/>
            </p:cNvSpPr>
            <p:nvPr/>
          </p:nvSpPr>
          <p:spPr bwMode="auto">
            <a:xfrm>
              <a:off x="2811425" y="3999568"/>
              <a:ext cx="1212850" cy="1389062"/>
            </a:xfrm>
            <a:custGeom>
              <a:avLst/>
              <a:gdLst/>
              <a:ahLst/>
              <a:cxnLst>
                <a:cxn ang="0">
                  <a:pos x="56" y="251"/>
                </a:cxn>
                <a:cxn ang="0">
                  <a:pos x="11" y="227"/>
                </a:cxn>
                <a:cxn ang="0">
                  <a:pos x="13" y="184"/>
                </a:cxn>
                <a:cxn ang="0">
                  <a:pos x="26" y="150"/>
                </a:cxn>
                <a:cxn ang="0">
                  <a:pos x="15" y="103"/>
                </a:cxn>
                <a:cxn ang="0">
                  <a:pos x="43" y="88"/>
                </a:cxn>
                <a:cxn ang="0">
                  <a:pos x="73" y="81"/>
                </a:cxn>
                <a:cxn ang="0">
                  <a:pos x="112" y="60"/>
                </a:cxn>
                <a:cxn ang="0">
                  <a:pos x="140" y="38"/>
                </a:cxn>
                <a:cxn ang="0">
                  <a:pos x="151" y="66"/>
                </a:cxn>
                <a:cxn ang="0">
                  <a:pos x="161" y="60"/>
                </a:cxn>
                <a:cxn ang="0">
                  <a:pos x="196" y="38"/>
                </a:cxn>
                <a:cxn ang="0">
                  <a:pos x="228" y="62"/>
                </a:cxn>
                <a:cxn ang="0">
                  <a:pos x="254" y="36"/>
                </a:cxn>
                <a:cxn ang="0">
                  <a:pos x="262" y="21"/>
                </a:cxn>
                <a:cxn ang="0">
                  <a:pos x="303" y="10"/>
                </a:cxn>
                <a:cxn ang="0">
                  <a:pos x="367" y="0"/>
                </a:cxn>
                <a:cxn ang="0">
                  <a:pos x="402" y="45"/>
                </a:cxn>
                <a:cxn ang="0">
                  <a:pos x="432" y="53"/>
                </a:cxn>
                <a:cxn ang="0">
                  <a:pos x="466" y="68"/>
                </a:cxn>
                <a:cxn ang="0">
                  <a:pos x="455" y="111"/>
                </a:cxn>
                <a:cxn ang="0">
                  <a:pos x="470" y="141"/>
                </a:cxn>
                <a:cxn ang="0">
                  <a:pos x="455" y="139"/>
                </a:cxn>
                <a:cxn ang="0">
                  <a:pos x="402" y="152"/>
                </a:cxn>
                <a:cxn ang="0">
                  <a:pos x="363" y="158"/>
                </a:cxn>
                <a:cxn ang="0">
                  <a:pos x="378" y="206"/>
                </a:cxn>
                <a:cxn ang="0">
                  <a:pos x="357" y="274"/>
                </a:cxn>
                <a:cxn ang="0">
                  <a:pos x="451" y="379"/>
                </a:cxn>
                <a:cxn ang="0">
                  <a:pos x="528" y="500"/>
                </a:cxn>
                <a:cxn ang="0">
                  <a:pos x="603" y="530"/>
                </a:cxn>
                <a:cxn ang="0">
                  <a:pos x="608" y="562"/>
                </a:cxn>
                <a:cxn ang="0">
                  <a:pos x="695" y="607"/>
                </a:cxn>
                <a:cxn ang="0">
                  <a:pos x="764" y="665"/>
                </a:cxn>
                <a:cxn ang="0">
                  <a:pos x="736" y="693"/>
                </a:cxn>
                <a:cxn ang="0">
                  <a:pos x="693" y="658"/>
                </a:cxn>
                <a:cxn ang="0">
                  <a:pos x="638" y="688"/>
                </a:cxn>
                <a:cxn ang="0">
                  <a:pos x="670" y="733"/>
                </a:cxn>
                <a:cxn ang="0">
                  <a:pos x="663" y="781"/>
                </a:cxn>
                <a:cxn ang="0">
                  <a:pos x="623" y="832"/>
                </a:cxn>
                <a:cxn ang="0">
                  <a:pos x="580" y="875"/>
                </a:cxn>
                <a:cxn ang="0">
                  <a:pos x="552" y="849"/>
                </a:cxn>
                <a:cxn ang="0">
                  <a:pos x="571" y="806"/>
                </a:cxn>
                <a:cxn ang="0">
                  <a:pos x="590" y="776"/>
                </a:cxn>
                <a:cxn ang="0">
                  <a:pos x="575" y="723"/>
                </a:cxn>
                <a:cxn ang="0">
                  <a:pos x="537" y="675"/>
                </a:cxn>
                <a:cxn ang="0">
                  <a:pos x="511" y="648"/>
                </a:cxn>
                <a:cxn ang="0">
                  <a:pos x="479" y="624"/>
                </a:cxn>
                <a:cxn ang="0">
                  <a:pos x="438" y="566"/>
                </a:cxn>
                <a:cxn ang="0">
                  <a:pos x="391" y="564"/>
                </a:cxn>
                <a:cxn ang="0">
                  <a:pos x="346" y="519"/>
                </a:cxn>
                <a:cxn ang="0">
                  <a:pos x="294" y="467"/>
                </a:cxn>
                <a:cxn ang="0">
                  <a:pos x="262" y="439"/>
                </a:cxn>
                <a:cxn ang="0">
                  <a:pos x="247" y="397"/>
                </a:cxn>
                <a:cxn ang="0">
                  <a:pos x="230" y="367"/>
                </a:cxn>
                <a:cxn ang="0">
                  <a:pos x="213" y="304"/>
                </a:cxn>
                <a:cxn ang="0">
                  <a:pos x="181" y="274"/>
                </a:cxn>
                <a:cxn ang="0">
                  <a:pos x="129" y="236"/>
                </a:cxn>
                <a:cxn ang="0">
                  <a:pos x="73" y="276"/>
                </a:cxn>
              </a:cxnLst>
              <a:rect l="0" t="0" r="r" b="b"/>
              <a:pathLst>
                <a:path w="764" h="875">
                  <a:moveTo>
                    <a:pt x="39" y="276"/>
                  </a:moveTo>
                  <a:lnTo>
                    <a:pt x="41" y="270"/>
                  </a:lnTo>
                  <a:lnTo>
                    <a:pt x="56" y="251"/>
                  </a:lnTo>
                  <a:lnTo>
                    <a:pt x="54" y="236"/>
                  </a:lnTo>
                  <a:lnTo>
                    <a:pt x="26" y="236"/>
                  </a:lnTo>
                  <a:lnTo>
                    <a:pt x="11" y="227"/>
                  </a:lnTo>
                  <a:lnTo>
                    <a:pt x="9" y="210"/>
                  </a:lnTo>
                  <a:lnTo>
                    <a:pt x="18" y="199"/>
                  </a:lnTo>
                  <a:lnTo>
                    <a:pt x="13" y="184"/>
                  </a:lnTo>
                  <a:lnTo>
                    <a:pt x="0" y="180"/>
                  </a:lnTo>
                  <a:lnTo>
                    <a:pt x="0" y="167"/>
                  </a:lnTo>
                  <a:lnTo>
                    <a:pt x="26" y="150"/>
                  </a:lnTo>
                  <a:lnTo>
                    <a:pt x="31" y="135"/>
                  </a:lnTo>
                  <a:lnTo>
                    <a:pt x="18" y="120"/>
                  </a:lnTo>
                  <a:lnTo>
                    <a:pt x="15" y="103"/>
                  </a:lnTo>
                  <a:lnTo>
                    <a:pt x="26" y="96"/>
                  </a:lnTo>
                  <a:lnTo>
                    <a:pt x="33" y="79"/>
                  </a:lnTo>
                  <a:lnTo>
                    <a:pt x="43" y="88"/>
                  </a:lnTo>
                  <a:lnTo>
                    <a:pt x="58" y="79"/>
                  </a:lnTo>
                  <a:lnTo>
                    <a:pt x="69" y="75"/>
                  </a:lnTo>
                  <a:lnTo>
                    <a:pt x="73" y="81"/>
                  </a:lnTo>
                  <a:lnTo>
                    <a:pt x="95" y="79"/>
                  </a:lnTo>
                  <a:lnTo>
                    <a:pt x="108" y="79"/>
                  </a:lnTo>
                  <a:lnTo>
                    <a:pt x="112" y="60"/>
                  </a:lnTo>
                  <a:lnTo>
                    <a:pt x="110" y="47"/>
                  </a:lnTo>
                  <a:lnTo>
                    <a:pt x="125" y="38"/>
                  </a:lnTo>
                  <a:lnTo>
                    <a:pt x="140" y="38"/>
                  </a:lnTo>
                  <a:lnTo>
                    <a:pt x="133" y="62"/>
                  </a:lnTo>
                  <a:lnTo>
                    <a:pt x="146" y="70"/>
                  </a:lnTo>
                  <a:lnTo>
                    <a:pt x="151" y="66"/>
                  </a:lnTo>
                  <a:lnTo>
                    <a:pt x="146" y="90"/>
                  </a:lnTo>
                  <a:lnTo>
                    <a:pt x="159" y="88"/>
                  </a:lnTo>
                  <a:lnTo>
                    <a:pt x="161" y="60"/>
                  </a:lnTo>
                  <a:lnTo>
                    <a:pt x="174" y="55"/>
                  </a:lnTo>
                  <a:lnTo>
                    <a:pt x="187" y="38"/>
                  </a:lnTo>
                  <a:lnTo>
                    <a:pt x="196" y="38"/>
                  </a:lnTo>
                  <a:lnTo>
                    <a:pt x="202" y="53"/>
                  </a:lnTo>
                  <a:lnTo>
                    <a:pt x="226" y="47"/>
                  </a:lnTo>
                  <a:lnTo>
                    <a:pt x="228" y="62"/>
                  </a:lnTo>
                  <a:lnTo>
                    <a:pt x="239" y="62"/>
                  </a:lnTo>
                  <a:lnTo>
                    <a:pt x="243" y="36"/>
                  </a:lnTo>
                  <a:lnTo>
                    <a:pt x="254" y="36"/>
                  </a:lnTo>
                  <a:lnTo>
                    <a:pt x="258" y="43"/>
                  </a:lnTo>
                  <a:lnTo>
                    <a:pt x="269" y="34"/>
                  </a:lnTo>
                  <a:lnTo>
                    <a:pt x="262" y="21"/>
                  </a:lnTo>
                  <a:lnTo>
                    <a:pt x="262" y="15"/>
                  </a:lnTo>
                  <a:lnTo>
                    <a:pt x="292" y="17"/>
                  </a:lnTo>
                  <a:lnTo>
                    <a:pt x="303" y="10"/>
                  </a:lnTo>
                  <a:lnTo>
                    <a:pt x="333" y="13"/>
                  </a:lnTo>
                  <a:lnTo>
                    <a:pt x="350" y="4"/>
                  </a:lnTo>
                  <a:lnTo>
                    <a:pt x="367" y="0"/>
                  </a:lnTo>
                  <a:lnTo>
                    <a:pt x="369" y="19"/>
                  </a:lnTo>
                  <a:lnTo>
                    <a:pt x="387" y="43"/>
                  </a:lnTo>
                  <a:lnTo>
                    <a:pt x="402" y="45"/>
                  </a:lnTo>
                  <a:lnTo>
                    <a:pt x="417" y="40"/>
                  </a:lnTo>
                  <a:lnTo>
                    <a:pt x="427" y="45"/>
                  </a:lnTo>
                  <a:lnTo>
                    <a:pt x="432" y="53"/>
                  </a:lnTo>
                  <a:lnTo>
                    <a:pt x="449" y="53"/>
                  </a:lnTo>
                  <a:lnTo>
                    <a:pt x="455" y="58"/>
                  </a:lnTo>
                  <a:lnTo>
                    <a:pt x="466" y="68"/>
                  </a:lnTo>
                  <a:lnTo>
                    <a:pt x="447" y="85"/>
                  </a:lnTo>
                  <a:lnTo>
                    <a:pt x="455" y="94"/>
                  </a:lnTo>
                  <a:lnTo>
                    <a:pt x="455" y="111"/>
                  </a:lnTo>
                  <a:lnTo>
                    <a:pt x="451" y="116"/>
                  </a:lnTo>
                  <a:lnTo>
                    <a:pt x="466" y="133"/>
                  </a:lnTo>
                  <a:lnTo>
                    <a:pt x="470" y="141"/>
                  </a:lnTo>
                  <a:lnTo>
                    <a:pt x="462" y="143"/>
                  </a:lnTo>
                  <a:lnTo>
                    <a:pt x="462" y="146"/>
                  </a:lnTo>
                  <a:lnTo>
                    <a:pt x="455" y="139"/>
                  </a:lnTo>
                  <a:lnTo>
                    <a:pt x="423" y="135"/>
                  </a:lnTo>
                  <a:lnTo>
                    <a:pt x="419" y="150"/>
                  </a:lnTo>
                  <a:lnTo>
                    <a:pt x="402" y="152"/>
                  </a:lnTo>
                  <a:lnTo>
                    <a:pt x="387" y="167"/>
                  </a:lnTo>
                  <a:lnTo>
                    <a:pt x="376" y="158"/>
                  </a:lnTo>
                  <a:lnTo>
                    <a:pt x="363" y="158"/>
                  </a:lnTo>
                  <a:lnTo>
                    <a:pt x="354" y="169"/>
                  </a:lnTo>
                  <a:lnTo>
                    <a:pt x="367" y="186"/>
                  </a:lnTo>
                  <a:lnTo>
                    <a:pt x="378" y="206"/>
                  </a:lnTo>
                  <a:lnTo>
                    <a:pt x="369" y="223"/>
                  </a:lnTo>
                  <a:lnTo>
                    <a:pt x="357" y="223"/>
                  </a:lnTo>
                  <a:lnTo>
                    <a:pt x="357" y="274"/>
                  </a:lnTo>
                  <a:lnTo>
                    <a:pt x="402" y="315"/>
                  </a:lnTo>
                  <a:lnTo>
                    <a:pt x="432" y="343"/>
                  </a:lnTo>
                  <a:lnTo>
                    <a:pt x="451" y="379"/>
                  </a:lnTo>
                  <a:lnTo>
                    <a:pt x="455" y="429"/>
                  </a:lnTo>
                  <a:lnTo>
                    <a:pt x="492" y="472"/>
                  </a:lnTo>
                  <a:lnTo>
                    <a:pt x="528" y="500"/>
                  </a:lnTo>
                  <a:lnTo>
                    <a:pt x="565" y="502"/>
                  </a:lnTo>
                  <a:lnTo>
                    <a:pt x="601" y="506"/>
                  </a:lnTo>
                  <a:lnTo>
                    <a:pt x="603" y="530"/>
                  </a:lnTo>
                  <a:lnTo>
                    <a:pt x="593" y="530"/>
                  </a:lnTo>
                  <a:lnTo>
                    <a:pt x="586" y="536"/>
                  </a:lnTo>
                  <a:lnTo>
                    <a:pt x="608" y="562"/>
                  </a:lnTo>
                  <a:lnTo>
                    <a:pt x="644" y="570"/>
                  </a:lnTo>
                  <a:lnTo>
                    <a:pt x="668" y="585"/>
                  </a:lnTo>
                  <a:lnTo>
                    <a:pt x="695" y="607"/>
                  </a:lnTo>
                  <a:lnTo>
                    <a:pt x="723" y="615"/>
                  </a:lnTo>
                  <a:lnTo>
                    <a:pt x="756" y="643"/>
                  </a:lnTo>
                  <a:lnTo>
                    <a:pt x="764" y="665"/>
                  </a:lnTo>
                  <a:lnTo>
                    <a:pt x="758" y="680"/>
                  </a:lnTo>
                  <a:lnTo>
                    <a:pt x="753" y="697"/>
                  </a:lnTo>
                  <a:lnTo>
                    <a:pt x="736" y="693"/>
                  </a:lnTo>
                  <a:lnTo>
                    <a:pt x="728" y="675"/>
                  </a:lnTo>
                  <a:lnTo>
                    <a:pt x="710" y="663"/>
                  </a:lnTo>
                  <a:lnTo>
                    <a:pt x="693" y="658"/>
                  </a:lnTo>
                  <a:lnTo>
                    <a:pt x="668" y="637"/>
                  </a:lnTo>
                  <a:lnTo>
                    <a:pt x="640" y="669"/>
                  </a:lnTo>
                  <a:lnTo>
                    <a:pt x="638" y="688"/>
                  </a:lnTo>
                  <a:lnTo>
                    <a:pt x="625" y="714"/>
                  </a:lnTo>
                  <a:lnTo>
                    <a:pt x="650" y="721"/>
                  </a:lnTo>
                  <a:lnTo>
                    <a:pt x="670" y="733"/>
                  </a:lnTo>
                  <a:lnTo>
                    <a:pt x="665" y="740"/>
                  </a:lnTo>
                  <a:lnTo>
                    <a:pt x="672" y="759"/>
                  </a:lnTo>
                  <a:lnTo>
                    <a:pt x="663" y="781"/>
                  </a:lnTo>
                  <a:lnTo>
                    <a:pt x="642" y="778"/>
                  </a:lnTo>
                  <a:lnTo>
                    <a:pt x="623" y="800"/>
                  </a:lnTo>
                  <a:lnTo>
                    <a:pt x="623" y="832"/>
                  </a:lnTo>
                  <a:lnTo>
                    <a:pt x="612" y="834"/>
                  </a:lnTo>
                  <a:lnTo>
                    <a:pt x="601" y="860"/>
                  </a:lnTo>
                  <a:lnTo>
                    <a:pt x="580" y="875"/>
                  </a:lnTo>
                  <a:lnTo>
                    <a:pt x="552" y="875"/>
                  </a:lnTo>
                  <a:lnTo>
                    <a:pt x="547" y="864"/>
                  </a:lnTo>
                  <a:lnTo>
                    <a:pt x="552" y="849"/>
                  </a:lnTo>
                  <a:lnTo>
                    <a:pt x="562" y="839"/>
                  </a:lnTo>
                  <a:lnTo>
                    <a:pt x="569" y="826"/>
                  </a:lnTo>
                  <a:lnTo>
                    <a:pt x="571" y="806"/>
                  </a:lnTo>
                  <a:lnTo>
                    <a:pt x="586" y="802"/>
                  </a:lnTo>
                  <a:lnTo>
                    <a:pt x="597" y="791"/>
                  </a:lnTo>
                  <a:lnTo>
                    <a:pt x="590" y="776"/>
                  </a:lnTo>
                  <a:lnTo>
                    <a:pt x="590" y="757"/>
                  </a:lnTo>
                  <a:lnTo>
                    <a:pt x="580" y="740"/>
                  </a:lnTo>
                  <a:lnTo>
                    <a:pt x="575" y="723"/>
                  </a:lnTo>
                  <a:lnTo>
                    <a:pt x="569" y="699"/>
                  </a:lnTo>
                  <a:lnTo>
                    <a:pt x="558" y="675"/>
                  </a:lnTo>
                  <a:lnTo>
                    <a:pt x="537" y="675"/>
                  </a:lnTo>
                  <a:lnTo>
                    <a:pt x="511" y="663"/>
                  </a:lnTo>
                  <a:lnTo>
                    <a:pt x="507" y="652"/>
                  </a:lnTo>
                  <a:lnTo>
                    <a:pt x="511" y="648"/>
                  </a:lnTo>
                  <a:lnTo>
                    <a:pt x="511" y="637"/>
                  </a:lnTo>
                  <a:lnTo>
                    <a:pt x="492" y="622"/>
                  </a:lnTo>
                  <a:lnTo>
                    <a:pt x="479" y="624"/>
                  </a:lnTo>
                  <a:lnTo>
                    <a:pt x="479" y="611"/>
                  </a:lnTo>
                  <a:lnTo>
                    <a:pt x="445" y="581"/>
                  </a:lnTo>
                  <a:lnTo>
                    <a:pt x="438" y="566"/>
                  </a:lnTo>
                  <a:lnTo>
                    <a:pt x="423" y="564"/>
                  </a:lnTo>
                  <a:lnTo>
                    <a:pt x="410" y="560"/>
                  </a:lnTo>
                  <a:lnTo>
                    <a:pt x="391" y="564"/>
                  </a:lnTo>
                  <a:lnTo>
                    <a:pt x="367" y="534"/>
                  </a:lnTo>
                  <a:lnTo>
                    <a:pt x="354" y="536"/>
                  </a:lnTo>
                  <a:lnTo>
                    <a:pt x="346" y="519"/>
                  </a:lnTo>
                  <a:lnTo>
                    <a:pt x="331" y="502"/>
                  </a:lnTo>
                  <a:lnTo>
                    <a:pt x="316" y="485"/>
                  </a:lnTo>
                  <a:lnTo>
                    <a:pt x="294" y="467"/>
                  </a:lnTo>
                  <a:lnTo>
                    <a:pt x="294" y="450"/>
                  </a:lnTo>
                  <a:lnTo>
                    <a:pt x="288" y="439"/>
                  </a:lnTo>
                  <a:lnTo>
                    <a:pt x="262" y="439"/>
                  </a:lnTo>
                  <a:lnTo>
                    <a:pt x="262" y="418"/>
                  </a:lnTo>
                  <a:lnTo>
                    <a:pt x="249" y="409"/>
                  </a:lnTo>
                  <a:lnTo>
                    <a:pt x="247" y="397"/>
                  </a:lnTo>
                  <a:lnTo>
                    <a:pt x="230" y="394"/>
                  </a:lnTo>
                  <a:lnTo>
                    <a:pt x="226" y="384"/>
                  </a:lnTo>
                  <a:lnTo>
                    <a:pt x="230" y="367"/>
                  </a:lnTo>
                  <a:lnTo>
                    <a:pt x="217" y="347"/>
                  </a:lnTo>
                  <a:lnTo>
                    <a:pt x="211" y="321"/>
                  </a:lnTo>
                  <a:lnTo>
                    <a:pt x="213" y="304"/>
                  </a:lnTo>
                  <a:lnTo>
                    <a:pt x="211" y="287"/>
                  </a:lnTo>
                  <a:lnTo>
                    <a:pt x="198" y="274"/>
                  </a:lnTo>
                  <a:lnTo>
                    <a:pt x="181" y="274"/>
                  </a:lnTo>
                  <a:lnTo>
                    <a:pt x="168" y="261"/>
                  </a:lnTo>
                  <a:lnTo>
                    <a:pt x="144" y="249"/>
                  </a:lnTo>
                  <a:lnTo>
                    <a:pt x="129" y="236"/>
                  </a:lnTo>
                  <a:lnTo>
                    <a:pt x="114" y="246"/>
                  </a:lnTo>
                  <a:lnTo>
                    <a:pt x="97" y="251"/>
                  </a:lnTo>
                  <a:lnTo>
                    <a:pt x="73" y="276"/>
                  </a:lnTo>
                  <a:lnTo>
                    <a:pt x="46" y="279"/>
                  </a:lnTo>
                  <a:lnTo>
                    <a:pt x="39" y="27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6" name="Freeform 93"/>
            <p:cNvSpPr>
              <a:spLocks/>
            </p:cNvSpPr>
            <p:nvPr/>
          </p:nvSpPr>
          <p:spPr bwMode="auto">
            <a:xfrm>
              <a:off x="2754275" y="3856693"/>
              <a:ext cx="484188" cy="285750"/>
            </a:xfrm>
            <a:custGeom>
              <a:avLst/>
              <a:gdLst/>
              <a:ahLst/>
              <a:cxnLst>
                <a:cxn ang="0">
                  <a:pos x="154" y="21"/>
                </a:cxn>
                <a:cxn ang="0">
                  <a:pos x="77" y="23"/>
                </a:cxn>
                <a:cxn ang="0">
                  <a:pos x="71" y="49"/>
                </a:cxn>
                <a:cxn ang="0">
                  <a:pos x="45" y="68"/>
                </a:cxn>
                <a:cxn ang="0">
                  <a:pos x="13" y="90"/>
                </a:cxn>
                <a:cxn ang="0">
                  <a:pos x="13" y="113"/>
                </a:cxn>
                <a:cxn ang="0">
                  <a:pos x="0" y="128"/>
                </a:cxn>
                <a:cxn ang="0">
                  <a:pos x="17" y="126"/>
                </a:cxn>
                <a:cxn ang="0">
                  <a:pos x="39" y="118"/>
                </a:cxn>
                <a:cxn ang="0">
                  <a:pos x="54" y="141"/>
                </a:cxn>
                <a:cxn ang="0">
                  <a:pos x="69" y="165"/>
                </a:cxn>
                <a:cxn ang="0">
                  <a:pos x="79" y="178"/>
                </a:cxn>
                <a:cxn ang="0">
                  <a:pos x="105" y="165"/>
                </a:cxn>
                <a:cxn ang="0">
                  <a:pos x="131" y="169"/>
                </a:cxn>
                <a:cxn ang="0">
                  <a:pos x="148" y="150"/>
                </a:cxn>
                <a:cxn ang="0">
                  <a:pos x="161" y="128"/>
                </a:cxn>
                <a:cxn ang="0">
                  <a:pos x="169" y="152"/>
                </a:cxn>
                <a:cxn ang="0">
                  <a:pos x="187" y="156"/>
                </a:cxn>
                <a:cxn ang="0">
                  <a:pos x="195" y="178"/>
                </a:cxn>
                <a:cxn ang="0">
                  <a:pos x="210" y="145"/>
                </a:cxn>
                <a:cxn ang="0">
                  <a:pos x="232" y="128"/>
                </a:cxn>
                <a:cxn ang="0">
                  <a:pos x="262" y="137"/>
                </a:cxn>
                <a:cxn ang="0">
                  <a:pos x="275" y="152"/>
                </a:cxn>
                <a:cxn ang="0">
                  <a:pos x="290" y="126"/>
                </a:cxn>
                <a:cxn ang="0">
                  <a:pos x="305" y="124"/>
                </a:cxn>
                <a:cxn ang="0">
                  <a:pos x="298" y="105"/>
                </a:cxn>
                <a:cxn ang="0">
                  <a:pos x="281" y="100"/>
                </a:cxn>
                <a:cxn ang="0">
                  <a:pos x="262" y="83"/>
                </a:cxn>
                <a:cxn ang="0">
                  <a:pos x="242" y="66"/>
                </a:cxn>
                <a:cxn ang="0">
                  <a:pos x="249" y="38"/>
                </a:cxn>
                <a:cxn ang="0">
                  <a:pos x="202" y="8"/>
                </a:cxn>
                <a:cxn ang="0">
                  <a:pos x="176" y="17"/>
                </a:cxn>
              </a:cxnLst>
              <a:rect l="0" t="0" r="r" b="b"/>
              <a:pathLst>
                <a:path w="305" h="180">
                  <a:moveTo>
                    <a:pt x="176" y="17"/>
                  </a:moveTo>
                  <a:lnTo>
                    <a:pt x="154" y="21"/>
                  </a:lnTo>
                  <a:lnTo>
                    <a:pt x="127" y="19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1" y="49"/>
                  </a:lnTo>
                  <a:lnTo>
                    <a:pt x="49" y="57"/>
                  </a:lnTo>
                  <a:lnTo>
                    <a:pt x="45" y="68"/>
                  </a:lnTo>
                  <a:lnTo>
                    <a:pt x="26" y="81"/>
                  </a:lnTo>
                  <a:lnTo>
                    <a:pt x="13" y="90"/>
                  </a:lnTo>
                  <a:lnTo>
                    <a:pt x="11" y="103"/>
                  </a:lnTo>
                  <a:lnTo>
                    <a:pt x="13" y="113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13" y="135"/>
                  </a:lnTo>
                  <a:lnTo>
                    <a:pt x="17" y="126"/>
                  </a:lnTo>
                  <a:lnTo>
                    <a:pt x="24" y="118"/>
                  </a:lnTo>
                  <a:lnTo>
                    <a:pt x="39" y="118"/>
                  </a:lnTo>
                  <a:lnTo>
                    <a:pt x="54" y="120"/>
                  </a:lnTo>
                  <a:lnTo>
                    <a:pt x="54" y="141"/>
                  </a:lnTo>
                  <a:lnTo>
                    <a:pt x="56" y="152"/>
                  </a:lnTo>
                  <a:lnTo>
                    <a:pt x="69" y="165"/>
                  </a:lnTo>
                  <a:lnTo>
                    <a:pt x="69" y="169"/>
                  </a:lnTo>
                  <a:lnTo>
                    <a:pt x="79" y="178"/>
                  </a:lnTo>
                  <a:lnTo>
                    <a:pt x="94" y="169"/>
                  </a:lnTo>
                  <a:lnTo>
                    <a:pt x="105" y="165"/>
                  </a:lnTo>
                  <a:lnTo>
                    <a:pt x="109" y="171"/>
                  </a:lnTo>
                  <a:lnTo>
                    <a:pt x="131" y="169"/>
                  </a:lnTo>
                  <a:lnTo>
                    <a:pt x="144" y="169"/>
                  </a:lnTo>
                  <a:lnTo>
                    <a:pt x="148" y="150"/>
                  </a:lnTo>
                  <a:lnTo>
                    <a:pt x="146" y="137"/>
                  </a:lnTo>
                  <a:lnTo>
                    <a:pt x="161" y="128"/>
                  </a:lnTo>
                  <a:lnTo>
                    <a:pt x="176" y="128"/>
                  </a:lnTo>
                  <a:lnTo>
                    <a:pt x="169" y="152"/>
                  </a:lnTo>
                  <a:lnTo>
                    <a:pt x="182" y="160"/>
                  </a:lnTo>
                  <a:lnTo>
                    <a:pt x="187" y="156"/>
                  </a:lnTo>
                  <a:lnTo>
                    <a:pt x="182" y="180"/>
                  </a:lnTo>
                  <a:lnTo>
                    <a:pt x="195" y="178"/>
                  </a:lnTo>
                  <a:lnTo>
                    <a:pt x="197" y="150"/>
                  </a:lnTo>
                  <a:lnTo>
                    <a:pt x="210" y="145"/>
                  </a:lnTo>
                  <a:lnTo>
                    <a:pt x="223" y="128"/>
                  </a:lnTo>
                  <a:lnTo>
                    <a:pt x="232" y="128"/>
                  </a:lnTo>
                  <a:lnTo>
                    <a:pt x="238" y="143"/>
                  </a:lnTo>
                  <a:lnTo>
                    <a:pt x="262" y="137"/>
                  </a:lnTo>
                  <a:lnTo>
                    <a:pt x="264" y="152"/>
                  </a:lnTo>
                  <a:lnTo>
                    <a:pt x="275" y="152"/>
                  </a:lnTo>
                  <a:lnTo>
                    <a:pt x="279" y="126"/>
                  </a:lnTo>
                  <a:lnTo>
                    <a:pt x="290" y="126"/>
                  </a:lnTo>
                  <a:lnTo>
                    <a:pt x="294" y="133"/>
                  </a:lnTo>
                  <a:lnTo>
                    <a:pt x="305" y="124"/>
                  </a:lnTo>
                  <a:lnTo>
                    <a:pt x="298" y="111"/>
                  </a:lnTo>
                  <a:lnTo>
                    <a:pt x="298" y="105"/>
                  </a:lnTo>
                  <a:lnTo>
                    <a:pt x="300" y="90"/>
                  </a:lnTo>
                  <a:lnTo>
                    <a:pt x="281" y="100"/>
                  </a:lnTo>
                  <a:lnTo>
                    <a:pt x="266" y="96"/>
                  </a:lnTo>
                  <a:lnTo>
                    <a:pt x="262" y="83"/>
                  </a:lnTo>
                  <a:lnTo>
                    <a:pt x="249" y="79"/>
                  </a:lnTo>
                  <a:lnTo>
                    <a:pt x="242" y="66"/>
                  </a:lnTo>
                  <a:lnTo>
                    <a:pt x="253" y="57"/>
                  </a:lnTo>
                  <a:lnTo>
                    <a:pt x="249" y="38"/>
                  </a:lnTo>
                  <a:lnTo>
                    <a:pt x="225" y="23"/>
                  </a:lnTo>
                  <a:lnTo>
                    <a:pt x="202" y="8"/>
                  </a:lnTo>
                  <a:lnTo>
                    <a:pt x="193" y="0"/>
                  </a:lnTo>
                  <a:lnTo>
                    <a:pt x="176" y="1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7" name="Freeform 95"/>
            <p:cNvSpPr>
              <a:spLocks/>
            </p:cNvSpPr>
            <p:nvPr/>
          </p:nvSpPr>
          <p:spPr bwMode="auto">
            <a:xfrm>
              <a:off x="2754275" y="3868268"/>
              <a:ext cx="484188" cy="285750"/>
            </a:xfrm>
            <a:custGeom>
              <a:avLst/>
              <a:gdLst/>
              <a:ahLst/>
              <a:cxnLst>
                <a:cxn ang="0">
                  <a:pos x="300" y="90"/>
                </a:cxn>
                <a:cxn ang="0">
                  <a:pos x="266" y="96"/>
                </a:cxn>
                <a:cxn ang="0">
                  <a:pos x="249" y="79"/>
                </a:cxn>
                <a:cxn ang="0">
                  <a:pos x="253" y="57"/>
                </a:cxn>
                <a:cxn ang="0">
                  <a:pos x="225" y="23"/>
                </a:cxn>
                <a:cxn ang="0">
                  <a:pos x="193" y="0"/>
                </a:cxn>
                <a:cxn ang="0">
                  <a:pos x="154" y="21"/>
                </a:cxn>
                <a:cxn ang="0">
                  <a:pos x="77" y="23"/>
                </a:cxn>
                <a:cxn ang="0">
                  <a:pos x="71" y="49"/>
                </a:cxn>
                <a:cxn ang="0">
                  <a:pos x="45" y="68"/>
                </a:cxn>
                <a:cxn ang="0">
                  <a:pos x="13" y="90"/>
                </a:cxn>
                <a:cxn ang="0">
                  <a:pos x="13" y="113"/>
                </a:cxn>
                <a:cxn ang="0">
                  <a:pos x="0" y="128"/>
                </a:cxn>
                <a:cxn ang="0">
                  <a:pos x="17" y="126"/>
                </a:cxn>
                <a:cxn ang="0">
                  <a:pos x="39" y="118"/>
                </a:cxn>
                <a:cxn ang="0">
                  <a:pos x="54" y="141"/>
                </a:cxn>
                <a:cxn ang="0">
                  <a:pos x="69" y="165"/>
                </a:cxn>
                <a:cxn ang="0">
                  <a:pos x="79" y="178"/>
                </a:cxn>
                <a:cxn ang="0">
                  <a:pos x="105" y="165"/>
                </a:cxn>
                <a:cxn ang="0">
                  <a:pos x="131" y="169"/>
                </a:cxn>
                <a:cxn ang="0">
                  <a:pos x="148" y="150"/>
                </a:cxn>
                <a:cxn ang="0">
                  <a:pos x="161" y="128"/>
                </a:cxn>
                <a:cxn ang="0">
                  <a:pos x="169" y="152"/>
                </a:cxn>
                <a:cxn ang="0">
                  <a:pos x="187" y="156"/>
                </a:cxn>
                <a:cxn ang="0">
                  <a:pos x="195" y="178"/>
                </a:cxn>
                <a:cxn ang="0">
                  <a:pos x="210" y="145"/>
                </a:cxn>
                <a:cxn ang="0">
                  <a:pos x="232" y="128"/>
                </a:cxn>
                <a:cxn ang="0">
                  <a:pos x="262" y="137"/>
                </a:cxn>
                <a:cxn ang="0">
                  <a:pos x="275" y="152"/>
                </a:cxn>
                <a:cxn ang="0">
                  <a:pos x="290" y="126"/>
                </a:cxn>
                <a:cxn ang="0">
                  <a:pos x="305" y="124"/>
                </a:cxn>
                <a:cxn ang="0">
                  <a:pos x="298" y="105"/>
                </a:cxn>
              </a:cxnLst>
              <a:rect l="0" t="0" r="r" b="b"/>
              <a:pathLst>
                <a:path w="305" h="180">
                  <a:moveTo>
                    <a:pt x="298" y="105"/>
                  </a:moveTo>
                  <a:lnTo>
                    <a:pt x="300" y="90"/>
                  </a:lnTo>
                  <a:lnTo>
                    <a:pt x="281" y="100"/>
                  </a:lnTo>
                  <a:lnTo>
                    <a:pt x="266" y="96"/>
                  </a:lnTo>
                  <a:lnTo>
                    <a:pt x="262" y="83"/>
                  </a:lnTo>
                  <a:lnTo>
                    <a:pt x="249" y="79"/>
                  </a:lnTo>
                  <a:lnTo>
                    <a:pt x="242" y="66"/>
                  </a:lnTo>
                  <a:lnTo>
                    <a:pt x="253" y="57"/>
                  </a:lnTo>
                  <a:lnTo>
                    <a:pt x="249" y="38"/>
                  </a:lnTo>
                  <a:lnTo>
                    <a:pt x="225" y="23"/>
                  </a:lnTo>
                  <a:lnTo>
                    <a:pt x="202" y="8"/>
                  </a:lnTo>
                  <a:lnTo>
                    <a:pt x="193" y="0"/>
                  </a:lnTo>
                  <a:lnTo>
                    <a:pt x="176" y="17"/>
                  </a:lnTo>
                  <a:lnTo>
                    <a:pt x="154" y="21"/>
                  </a:lnTo>
                  <a:lnTo>
                    <a:pt x="127" y="19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1" y="49"/>
                  </a:lnTo>
                  <a:lnTo>
                    <a:pt x="49" y="57"/>
                  </a:lnTo>
                  <a:lnTo>
                    <a:pt x="45" y="68"/>
                  </a:lnTo>
                  <a:lnTo>
                    <a:pt x="26" y="81"/>
                  </a:lnTo>
                  <a:lnTo>
                    <a:pt x="13" y="90"/>
                  </a:lnTo>
                  <a:lnTo>
                    <a:pt x="11" y="103"/>
                  </a:lnTo>
                  <a:lnTo>
                    <a:pt x="13" y="113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13" y="135"/>
                  </a:lnTo>
                  <a:lnTo>
                    <a:pt x="17" y="126"/>
                  </a:lnTo>
                  <a:lnTo>
                    <a:pt x="24" y="118"/>
                  </a:lnTo>
                  <a:lnTo>
                    <a:pt x="39" y="118"/>
                  </a:lnTo>
                  <a:lnTo>
                    <a:pt x="54" y="120"/>
                  </a:lnTo>
                  <a:lnTo>
                    <a:pt x="54" y="141"/>
                  </a:lnTo>
                  <a:lnTo>
                    <a:pt x="56" y="152"/>
                  </a:lnTo>
                  <a:lnTo>
                    <a:pt x="69" y="165"/>
                  </a:lnTo>
                  <a:lnTo>
                    <a:pt x="69" y="169"/>
                  </a:lnTo>
                  <a:lnTo>
                    <a:pt x="79" y="178"/>
                  </a:lnTo>
                  <a:lnTo>
                    <a:pt x="94" y="169"/>
                  </a:lnTo>
                  <a:lnTo>
                    <a:pt x="105" y="165"/>
                  </a:lnTo>
                  <a:lnTo>
                    <a:pt x="109" y="171"/>
                  </a:lnTo>
                  <a:lnTo>
                    <a:pt x="131" y="169"/>
                  </a:lnTo>
                  <a:lnTo>
                    <a:pt x="144" y="169"/>
                  </a:lnTo>
                  <a:lnTo>
                    <a:pt x="148" y="150"/>
                  </a:lnTo>
                  <a:lnTo>
                    <a:pt x="146" y="137"/>
                  </a:lnTo>
                  <a:lnTo>
                    <a:pt x="161" y="128"/>
                  </a:lnTo>
                  <a:lnTo>
                    <a:pt x="176" y="128"/>
                  </a:lnTo>
                  <a:lnTo>
                    <a:pt x="169" y="152"/>
                  </a:lnTo>
                  <a:lnTo>
                    <a:pt x="182" y="160"/>
                  </a:lnTo>
                  <a:lnTo>
                    <a:pt x="187" y="156"/>
                  </a:lnTo>
                  <a:lnTo>
                    <a:pt x="182" y="180"/>
                  </a:lnTo>
                  <a:lnTo>
                    <a:pt x="195" y="178"/>
                  </a:lnTo>
                  <a:lnTo>
                    <a:pt x="197" y="150"/>
                  </a:lnTo>
                  <a:lnTo>
                    <a:pt x="210" y="145"/>
                  </a:lnTo>
                  <a:lnTo>
                    <a:pt x="223" y="128"/>
                  </a:lnTo>
                  <a:lnTo>
                    <a:pt x="232" y="128"/>
                  </a:lnTo>
                  <a:lnTo>
                    <a:pt x="238" y="143"/>
                  </a:lnTo>
                  <a:lnTo>
                    <a:pt x="262" y="137"/>
                  </a:lnTo>
                  <a:lnTo>
                    <a:pt x="264" y="152"/>
                  </a:lnTo>
                  <a:lnTo>
                    <a:pt x="275" y="152"/>
                  </a:lnTo>
                  <a:lnTo>
                    <a:pt x="279" y="126"/>
                  </a:lnTo>
                  <a:lnTo>
                    <a:pt x="290" y="126"/>
                  </a:lnTo>
                  <a:lnTo>
                    <a:pt x="294" y="133"/>
                  </a:lnTo>
                  <a:lnTo>
                    <a:pt x="305" y="124"/>
                  </a:lnTo>
                  <a:lnTo>
                    <a:pt x="298" y="111"/>
                  </a:lnTo>
                  <a:lnTo>
                    <a:pt x="298" y="105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8" name="Freeform 96"/>
            <p:cNvSpPr>
              <a:spLocks/>
            </p:cNvSpPr>
            <p:nvPr/>
          </p:nvSpPr>
          <p:spPr bwMode="auto">
            <a:xfrm>
              <a:off x="3138450" y="3753505"/>
              <a:ext cx="769938" cy="357187"/>
            </a:xfrm>
            <a:custGeom>
              <a:avLst/>
              <a:gdLst/>
              <a:ahLst/>
              <a:cxnLst>
                <a:cxn ang="0">
                  <a:pos x="294" y="32"/>
                </a:cxn>
                <a:cxn ang="0">
                  <a:pos x="271" y="41"/>
                </a:cxn>
                <a:cxn ang="0">
                  <a:pos x="221" y="62"/>
                </a:cxn>
                <a:cxn ang="0">
                  <a:pos x="223" y="92"/>
                </a:cxn>
                <a:cxn ang="0">
                  <a:pos x="208" y="120"/>
                </a:cxn>
                <a:cxn ang="0">
                  <a:pos x="176" y="101"/>
                </a:cxn>
                <a:cxn ang="0">
                  <a:pos x="127" y="114"/>
                </a:cxn>
                <a:cxn ang="0">
                  <a:pos x="84" y="107"/>
                </a:cxn>
                <a:cxn ang="0">
                  <a:pos x="60" y="122"/>
                </a:cxn>
                <a:cxn ang="0">
                  <a:pos x="35" y="118"/>
                </a:cxn>
                <a:cxn ang="0">
                  <a:pos x="24" y="92"/>
                </a:cxn>
                <a:cxn ang="0">
                  <a:pos x="11" y="122"/>
                </a:cxn>
                <a:cxn ang="0">
                  <a:pos x="7" y="144"/>
                </a:cxn>
                <a:cxn ang="0">
                  <a:pos x="24" y="161"/>
                </a:cxn>
                <a:cxn ang="0">
                  <a:pos x="58" y="155"/>
                </a:cxn>
                <a:cxn ang="0">
                  <a:pos x="86" y="172"/>
                </a:cxn>
                <a:cxn ang="0">
                  <a:pos x="127" y="168"/>
                </a:cxn>
                <a:cxn ang="0">
                  <a:pos x="161" y="155"/>
                </a:cxn>
                <a:cxn ang="0">
                  <a:pos x="181" y="198"/>
                </a:cxn>
                <a:cxn ang="0">
                  <a:pos x="211" y="195"/>
                </a:cxn>
                <a:cxn ang="0">
                  <a:pos x="226" y="208"/>
                </a:cxn>
                <a:cxn ang="0">
                  <a:pos x="249" y="213"/>
                </a:cxn>
                <a:cxn ang="0">
                  <a:pos x="286" y="225"/>
                </a:cxn>
                <a:cxn ang="0">
                  <a:pos x="352" y="213"/>
                </a:cxn>
                <a:cxn ang="0">
                  <a:pos x="406" y="213"/>
                </a:cxn>
                <a:cxn ang="0">
                  <a:pos x="412" y="189"/>
                </a:cxn>
                <a:cxn ang="0">
                  <a:pos x="444" y="174"/>
                </a:cxn>
                <a:cxn ang="0">
                  <a:pos x="451" y="122"/>
                </a:cxn>
                <a:cxn ang="0">
                  <a:pos x="477" y="120"/>
                </a:cxn>
                <a:cxn ang="0">
                  <a:pos x="468" y="73"/>
                </a:cxn>
                <a:cxn ang="0">
                  <a:pos x="453" y="28"/>
                </a:cxn>
                <a:cxn ang="0">
                  <a:pos x="397" y="17"/>
                </a:cxn>
                <a:cxn ang="0">
                  <a:pos x="361" y="0"/>
                </a:cxn>
              </a:cxnLst>
              <a:rect l="0" t="0" r="r" b="b"/>
              <a:pathLst>
                <a:path w="485" h="225">
                  <a:moveTo>
                    <a:pt x="341" y="30"/>
                  </a:moveTo>
                  <a:lnTo>
                    <a:pt x="294" y="32"/>
                  </a:lnTo>
                  <a:lnTo>
                    <a:pt x="281" y="22"/>
                  </a:lnTo>
                  <a:lnTo>
                    <a:pt x="271" y="41"/>
                  </a:lnTo>
                  <a:lnTo>
                    <a:pt x="251" y="41"/>
                  </a:lnTo>
                  <a:lnTo>
                    <a:pt x="221" y="62"/>
                  </a:lnTo>
                  <a:lnTo>
                    <a:pt x="219" y="77"/>
                  </a:lnTo>
                  <a:lnTo>
                    <a:pt x="223" y="92"/>
                  </a:lnTo>
                  <a:lnTo>
                    <a:pt x="226" y="120"/>
                  </a:lnTo>
                  <a:lnTo>
                    <a:pt x="208" y="120"/>
                  </a:lnTo>
                  <a:lnTo>
                    <a:pt x="200" y="110"/>
                  </a:lnTo>
                  <a:lnTo>
                    <a:pt x="176" y="101"/>
                  </a:lnTo>
                  <a:lnTo>
                    <a:pt x="144" y="116"/>
                  </a:lnTo>
                  <a:lnTo>
                    <a:pt x="127" y="114"/>
                  </a:lnTo>
                  <a:lnTo>
                    <a:pt x="101" y="120"/>
                  </a:lnTo>
                  <a:lnTo>
                    <a:pt x="84" y="107"/>
                  </a:lnTo>
                  <a:lnTo>
                    <a:pt x="67" y="105"/>
                  </a:lnTo>
                  <a:lnTo>
                    <a:pt x="60" y="122"/>
                  </a:lnTo>
                  <a:lnTo>
                    <a:pt x="48" y="131"/>
                  </a:lnTo>
                  <a:lnTo>
                    <a:pt x="35" y="118"/>
                  </a:lnTo>
                  <a:lnTo>
                    <a:pt x="33" y="99"/>
                  </a:lnTo>
                  <a:lnTo>
                    <a:pt x="24" y="92"/>
                  </a:lnTo>
                  <a:lnTo>
                    <a:pt x="7" y="103"/>
                  </a:lnTo>
                  <a:lnTo>
                    <a:pt x="11" y="122"/>
                  </a:lnTo>
                  <a:lnTo>
                    <a:pt x="0" y="131"/>
                  </a:lnTo>
                  <a:lnTo>
                    <a:pt x="7" y="144"/>
                  </a:lnTo>
                  <a:lnTo>
                    <a:pt x="20" y="148"/>
                  </a:lnTo>
                  <a:lnTo>
                    <a:pt x="24" y="161"/>
                  </a:lnTo>
                  <a:lnTo>
                    <a:pt x="39" y="165"/>
                  </a:lnTo>
                  <a:lnTo>
                    <a:pt x="58" y="155"/>
                  </a:lnTo>
                  <a:lnTo>
                    <a:pt x="56" y="170"/>
                  </a:lnTo>
                  <a:lnTo>
                    <a:pt x="86" y="172"/>
                  </a:lnTo>
                  <a:lnTo>
                    <a:pt x="97" y="165"/>
                  </a:lnTo>
                  <a:lnTo>
                    <a:pt x="127" y="168"/>
                  </a:lnTo>
                  <a:lnTo>
                    <a:pt x="144" y="159"/>
                  </a:lnTo>
                  <a:lnTo>
                    <a:pt x="161" y="155"/>
                  </a:lnTo>
                  <a:lnTo>
                    <a:pt x="163" y="174"/>
                  </a:lnTo>
                  <a:lnTo>
                    <a:pt x="181" y="198"/>
                  </a:lnTo>
                  <a:lnTo>
                    <a:pt x="196" y="200"/>
                  </a:lnTo>
                  <a:lnTo>
                    <a:pt x="211" y="195"/>
                  </a:lnTo>
                  <a:lnTo>
                    <a:pt x="221" y="200"/>
                  </a:lnTo>
                  <a:lnTo>
                    <a:pt x="226" y="208"/>
                  </a:lnTo>
                  <a:lnTo>
                    <a:pt x="243" y="208"/>
                  </a:lnTo>
                  <a:lnTo>
                    <a:pt x="249" y="213"/>
                  </a:lnTo>
                  <a:lnTo>
                    <a:pt x="260" y="223"/>
                  </a:lnTo>
                  <a:lnTo>
                    <a:pt x="286" y="225"/>
                  </a:lnTo>
                  <a:lnTo>
                    <a:pt x="337" y="221"/>
                  </a:lnTo>
                  <a:lnTo>
                    <a:pt x="352" y="213"/>
                  </a:lnTo>
                  <a:lnTo>
                    <a:pt x="378" y="213"/>
                  </a:lnTo>
                  <a:lnTo>
                    <a:pt x="406" y="213"/>
                  </a:lnTo>
                  <a:lnTo>
                    <a:pt x="406" y="200"/>
                  </a:lnTo>
                  <a:lnTo>
                    <a:pt x="412" y="189"/>
                  </a:lnTo>
                  <a:lnTo>
                    <a:pt x="417" y="185"/>
                  </a:lnTo>
                  <a:lnTo>
                    <a:pt x="444" y="174"/>
                  </a:lnTo>
                  <a:lnTo>
                    <a:pt x="453" y="148"/>
                  </a:lnTo>
                  <a:lnTo>
                    <a:pt x="451" y="122"/>
                  </a:lnTo>
                  <a:lnTo>
                    <a:pt x="466" y="125"/>
                  </a:lnTo>
                  <a:lnTo>
                    <a:pt x="477" y="120"/>
                  </a:lnTo>
                  <a:lnTo>
                    <a:pt x="485" y="103"/>
                  </a:lnTo>
                  <a:lnTo>
                    <a:pt x="468" y="73"/>
                  </a:lnTo>
                  <a:lnTo>
                    <a:pt x="462" y="37"/>
                  </a:lnTo>
                  <a:lnTo>
                    <a:pt x="453" y="28"/>
                  </a:lnTo>
                  <a:lnTo>
                    <a:pt x="417" y="24"/>
                  </a:lnTo>
                  <a:lnTo>
                    <a:pt x="397" y="17"/>
                  </a:lnTo>
                  <a:lnTo>
                    <a:pt x="374" y="0"/>
                  </a:lnTo>
                  <a:lnTo>
                    <a:pt x="361" y="0"/>
                  </a:lnTo>
                  <a:lnTo>
                    <a:pt x="341" y="3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9" name="Freeform 98"/>
            <p:cNvSpPr>
              <a:spLocks/>
            </p:cNvSpPr>
            <p:nvPr/>
          </p:nvSpPr>
          <p:spPr bwMode="auto">
            <a:xfrm>
              <a:off x="3138450" y="3765080"/>
              <a:ext cx="769938" cy="357187"/>
            </a:xfrm>
            <a:custGeom>
              <a:avLst/>
              <a:gdLst/>
              <a:ahLst/>
              <a:cxnLst>
                <a:cxn ang="0">
                  <a:pos x="11" y="122"/>
                </a:cxn>
                <a:cxn ang="0">
                  <a:pos x="7" y="144"/>
                </a:cxn>
                <a:cxn ang="0">
                  <a:pos x="24" y="161"/>
                </a:cxn>
                <a:cxn ang="0">
                  <a:pos x="58" y="155"/>
                </a:cxn>
                <a:cxn ang="0">
                  <a:pos x="86" y="172"/>
                </a:cxn>
                <a:cxn ang="0">
                  <a:pos x="127" y="168"/>
                </a:cxn>
                <a:cxn ang="0">
                  <a:pos x="161" y="155"/>
                </a:cxn>
                <a:cxn ang="0">
                  <a:pos x="181" y="198"/>
                </a:cxn>
                <a:cxn ang="0">
                  <a:pos x="211" y="195"/>
                </a:cxn>
                <a:cxn ang="0">
                  <a:pos x="226" y="208"/>
                </a:cxn>
                <a:cxn ang="0">
                  <a:pos x="249" y="213"/>
                </a:cxn>
                <a:cxn ang="0">
                  <a:pos x="286" y="225"/>
                </a:cxn>
                <a:cxn ang="0">
                  <a:pos x="352" y="213"/>
                </a:cxn>
                <a:cxn ang="0">
                  <a:pos x="406" y="213"/>
                </a:cxn>
                <a:cxn ang="0">
                  <a:pos x="412" y="189"/>
                </a:cxn>
                <a:cxn ang="0">
                  <a:pos x="444" y="174"/>
                </a:cxn>
                <a:cxn ang="0">
                  <a:pos x="451" y="122"/>
                </a:cxn>
                <a:cxn ang="0">
                  <a:pos x="477" y="120"/>
                </a:cxn>
                <a:cxn ang="0">
                  <a:pos x="468" y="73"/>
                </a:cxn>
                <a:cxn ang="0">
                  <a:pos x="453" y="28"/>
                </a:cxn>
                <a:cxn ang="0">
                  <a:pos x="397" y="17"/>
                </a:cxn>
                <a:cxn ang="0">
                  <a:pos x="361" y="0"/>
                </a:cxn>
                <a:cxn ang="0">
                  <a:pos x="294" y="32"/>
                </a:cxn>
                <a:cxn ang="0">
                  <a:pos x="271" y="41"/>
                </a:cxn>
                <a:cxn ang="0">
                  <a:pos x="221" y="62"/>
                </a:cxn>
                <a:cxn ang="0">
                  <a:pos x="223" y="92"/>
                </a:cxn>
                <a:cxn ang="0">
                  <a:pos x="208" y="120"/>
                </a:cxn>
                <a:cxn ang="0">
                  <a:pos x="176" y="101"/>
                </a:cxn>
                <a:cxn ang="0">
                  <a:pos x="127" y="114"/>
                </a:cxn>
                <a:cxn ang="0">
                  <a:pos x="84" y="107"/>
                </a:cxn>
                <a:cxn ang="0">
                  <a:pos x="60" y="122"/>
                </a:cxn>
                <a:cxn ang="0">
                  <a:pos x="35" y="118"/>
                </a:cxn>
                <a:cxn ang="0">
                  <a:pos x="24" y="92"/>
                </a:cxn>
              </a:cxnLst>
              <a:rect l="0" t="0" r="r" b="b"/>
              <a:pathLst>
                <a:path w="485" h="225">
                  <a:moveTo>
                    <a:pt x="7" y="103"/>
                  </a:moveTo>
                  <a:lnTo>
                    <a:pt x="11" y="122"/>
                  </a:lnTo>
                  <a:lnTo>
                    <a:pt x="0" y="131"/>
                  </a:lnTo>
                  <a:lnTo>
                    <a:pt x="7" y="144"/>
                  </a:lnTo>
                  <a:lnTo>
                    <a:pt x="20" y="148"/>
                  </a:lnTo>
                  <a:lnTo>
                    <a:pt x="24" y="161"/>
                  </a:lnTo>
                  <a:lnTo>
                    <a:pt x="39" y="165"/>
                  </a:lnTo>
                  <a:lnTo>
                    <a:pt x="58" y="155"/>
                  </a:lnTo>
                  <a:lnTo>
                    <a:pt x="56" y="170"/>
                  </a:lnTo>
                  <a:lnTo>
                    <a:pt x="86" y="172"/>
                  </a:lnTo>
                  <a:lnTo>
                    <a:pt x="97" y="165"/>
                  </a:lnTo>
                  <a:lnTo>
                    <a:pt x="127" y="168"/>
                  </a:lnTo>
                  <a:lnTo>
                    <a:pt x="144" y="159"/>
                  </a:lnTo>
                  <a:lnTo>
                    <a:pt x="161" y="155"/>
                  </a:lnTo>
                  <a:lnTo>
                    <a:pt x="163" y="174"/>
                  </a:lnTo>
                  <a:lnTo>
                    <a:pt x="181" y="198"/>
                  </a:lnTo>
                  <a:lnTo>
                    <a:pt x="196" y="200"/>
                  </a:lnTo>
                  <a:lnTo>
                    <a:pt x="211" y="195"/>
                  </a:lnTo>
                  <a:lnTo>
                    <a:pt x="221" y="200"/>
                  </a:lnTo>
                  <a:lnTo>
                    <a:pt x="226" y="208"/>
                  </a:lnTo>
                  <a:lnTo>
                    <a:pt x="243" y="208"/>
                  </a:lnTo>
                  <a:lnTo>
                    <a:pt x="249" y="213"/>
                  </a:lnTo>
                  <a:lnTo>
                    <a:pt x="260" y="223"/>
                  </a:lnTo>
                  <a:lnTo>
                    <a:pt x="286" y="225"/>
                  </a:lnTo>
                  <a:lnTo>
                    <a:pt x="337" y="221"/>
                  </a:lnTo>
                  <a:lnTo>
                    <a:pt x="352" y="213"/>
                  </a:lnTo>
                  <a:lnTo>
                    <a:pt x="378" y="213"/>
                  </a:lnTo>
                  <a:lnTo>
                    <a:pt x="406" y="213"/>
                  </a:lnTo>
                  <a:lnTo>
                    <a:pt x="406" y="200"/>
                  </a:lnTo>
                  <a:lnTo>
                    <a:pt x="412" y="189"/>
                  </a:lnTo>
                  <a:lnTo>
                    <a:pt x="417" y="185"/>
                  </a:lnTo>
                  <a:lnTo>
                    <a:pt x="444" y="174"/>
                  </a:lnTo>
                  <a:lnTo>
                    <a:pt x="453" y="148"/>
                  </a:lnTo>
                  <a:lnTo>
                    <a:pt x="451" y="122"/>
                  </a:lnTo>
                  <a:lnTo>
                    <a:pt x="466" y="125"/>
                  </a:lnTo>
                  <a:lnTo>
                    <a:pt x="477" y="120"/>
                  </a:lnTo>
                  <a:lnTo>
                    <a:pt x="485" y="103"/>
                  </a:lnTo>
                  <a:lnTo>
                    <a:pt x="468" y="73"/>
                  </a:lnTo>
                  <a:lnTo>
                    <a:pt x="462" y="37"/>
                  </a:lnTo>
                  <a:lnTo>
                    <a:pt x="453" y="28"/>
                  </a:lnTo>
                  <a:lnTo>
                    <a:pt x="417" y="24"/>
                  </a:lnTo>
                  <a:lnTo>
                    <a:pt x="397" y="17"/>
                  </a:lnTo>
                  <a:lnTo>
                    <a:pt x="374" y="0"/>
                  </a:lnTo>
                  <a:lnTo>
                    <a:pt x="361" y="0"/>
                  </a:lnTo>
                  <a:lnTo>
                    <a:pt x="341" y="30"/>
                  </a:lnTo>
                  <a:lnTo>
                    <a:pt x="294" y="32"/>
                  </a:lnTo>
                  <a:lnTo>
                    <a:pt x="281" y="22"/>
                  </a:lnTo>
                  <a:lnTo>
                    <a:pt x="271" y="41"/>
                  </a:lnTo>
                  <a:lnTo>
                    <a:pt x="251" y="41"/>
                  </a:lnTo>
                  <a:lnTo>
                    <a:pt x="221" y="62"/>
                  </a:lnTo>
                  <a:lnTo>
                    <a:pt x="219" y="77"/>
                  </a:lnTo>
                  <a:lnTo>
                    <a:pt x="223" y="92"/>
                  </a:lnTo>
                  <a:lnTo>
                    <a:pt x="226" y="120"/>
                  </a:lnTo>
                  <a:lnTo>
                    <a:pt x="208" y="120"/>
                  </a:lnTo>
                  <a:lnTo>
                    <a:pt x="200" y="110"/>
                  </a:lnTo>
                  <a:lnTo>
                    <a:pt x="176" y="101"/>
                  </a:lnTo>
                  <a:lnTo>
                    <a:pt x="144" y="116"/>
                  </a:lnTo>
                  <a:lnTo>
                    <a:pt x="127" y="114"/>
                  </a:lnTo>
                  <a:lnTo>
                    <a:pt x="103" y="120"/>
                  </a:lnTo>
                  <a:lnTo>
                    <a:pt x="84" y="107"/>
                  </a:lnTo>
                  <a:lnTo>
                    <a:pt x="67" y="105"/>
                  </a:lnTo>
                  <a:lnTo>
                    <a:pt x="60" y="122"/>
                  </a:lnTo>
                  <a:lnTo>
                    <a:pt x="48" y="131"/>
                  </a:lnTo>
                  <a:lnTo>
                    <a:pt x="35" y="118"/>
                  </a:lnTo>
                  <a:lnTo>
                    <a:pt x="33" y="99"/>
                  </a:lnTo>
                  <a:lnTo>
                    <a:pt x="24" y="92"/>
                  </a:lnTo>
                  <a:lnTo>
                    <a:pt x="7" y="103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0" name="Freeform 99"/>
            <p:cNvSpPr>
              <a:spLocks/>
            </p:cNvSpPr>
            <p:nvPr/>
          </p:nvSpPr>
          <p:spPr bwMode="auto">
            <a:xfrm>
              <a:off x="1481100" y="2412068"/>
              <a:ext cx="482600" cy="487362"/>
            </a:xfrm>
            <a:custGeom>
              <a:avLst/>
              <a:gdLst/>
              <a:ahLst/>
              <a:cxnLst>
                <a:cxn ang="0">
                  <a:pos x="289" y="131"/>
                </a:cxn>
                <a:cxn ang="0">
                  <a:pos x="253" y="107"/>
                </a:cxn>
                <a:cxn ang="0">
                  <a:pos x="221" y="77"/>
                </a:cxn>
                <a:cxn ang="0">
                  <a:pos x="238" y="38"/>
                </a:cxn>
                <a:cxn ang="0">
                  <a:pos x="270" y="41"/>
                </a:cxn>
                <a:cxn ang="0">
                  <a:pos x="296" y="28"/>
                </a:cxn>
                <a:cxn ang="0">
                  <a:pos x="289" y="0"/>
                </a:cxn>
                <a:cxn ang="0">
                  <a:pos x="266" y="32"/>
                </a:cxn>
                <a:cxn ang="0">
                  <a:pos x="266" y="4"/>
                </a:cxn>
                <a:cxn ang="0">
                  <a:pos x="219" y="21"/>
                </a:cxn>
                <a:cxn ang="0">
                  <a:pos x="193" y="28"/>
                </a:cxn>
                <a:cxn ang="0">
                  <a:pos x="214" y="43"/>
                </a:cxn>
                <a:cxn ang="0">
                  <a:pos x="210" y="56"/>
                </a:cxn>
                <a:cxn ang="0">
                  <a:pos x="180" y="71"/>
                </a:cxn>
                <a:cxn ang="0">
                  <a:pos x="171" y="60"/>
                </a:cxn>
                <a:cxn ang="0">
                  <a:pos x="152" y="56"/>
                </a:cxn>
                <a:cxn ang="0">
                  <a:pos x="109" y="51"/>
                </a:cxn>
                <a:cxn ang="0">
                  <a:pos x="105" y="90"/>
                </a:cxn>
                <a:cxn ang="0">
                  <a:pos x="77" y="101"/>
                </a:cxn>
                <a:cxn ang="0">
                  <a:pos x="103" y="148"/>
                </a:cxn>
                <a:cxn ang="0">
                  <a:pos x="126" y="154"/>
                </a:cxn>
                <a:cxn ang="0">
                  <a:pos x="101" y="161"/>
                </a:cxn>
                <a:cxn ang="0">
                  <a:pos x="60" y="184"/>
                </a:cxn>
                <a:cxn ang="0">
                  <a:pos x="92" y="197"/>
                </a:cxn>
                <a:cxn ang="0">
                  <a:pos x="120" y="206"/>
                </a:cxn>
                <a:cxn ang="0">
                  <a:pos x="79" y="208"/>
                </a:cxn>
                <a:cxn ang="0">
                  <a:pos x="51" y="208"/>
                </a:cxn>
                <a:cxn ang="0">
                  <a:pos x="36" y="206"/>
                </a:cxn>
                <a:cxn ang="0">
                  <a:pos x="0" y="212"/>
                </a:cxn>
                <a:cxn ang="0">
                  <a:pos x="34" y="229"/>
                </a:cxn>
                <a:cxn ang="0">
                  <a:pos x="15" y="240"/>
                </a:cxn>
                <a:cxn ang="0">
                  <a:pos x="10" y="259"/>
                </a:cxn>
                <a:cxn ang="0">
                  <a:pos x="45" y="270"/>
                </a:cxn>
                <a:cxn ang="0">
                  <a:pos x="17" y="283"/>
                </a:cxn>
                <a:cxn ang="0">
                  <a:pos x="34" y="289"/>
                </a:cxn>
                <a:cxn ang="0">
                  <a:pos x="21" y="300"/>
                </a:cxn>
                <a:cxn ang="0">
                  <a:pos x="58" y="307"/>
                </a:cxn>
                <a:cxn ang="0">
                  <a:pos x="88" y="307"/>
                </a:cxn>
                <a:cxn ang="0">
                  <a:pos x="111" y="279"/>
                </a:cxn>
                <a:cxn ang="0">
                  <a:pos x="126" y="294"/>
                </a:cxn>
                <a:cxn ang="0">
                  <a:pos x="158" y="292"/>
                </a:cxn>
                <a:cxn ang="0">
                  <a:pos x="193" y="283"/>
                </a:cxn>
                <a:cxn ang="0">
                  <a:pos x="229" y="298"/>
                </a:cxn>
                <a:cxn ang="0">
                  <a:pos x="234" y="279"/>
                </a:cxn>
                <a:cxn ang="0">
                  <a:pos x="246" y="270"/>
                </a:cxn>
                <a:cxn ang="0">
                  <a:pos x="272" y="236"/>
                </a:cxn>
                <a:cxn ang="0">
                  <a:pos x="285" y="178"/>
                </a:cxn>
                <a:cxn ang="0">
                  <a:pos x="304" y="141"/>
                </a:cxn>
              </a:cxnLst>
              <a:rect l="0" t="0" r="r" b="b"/>
              <a:pathLst>
                <a:path w="304" h="307">
                  <a:moveTo>
                    <a:pt x="304" y="141"/>
                  </a:moveTo>
                  <a:lnTo>
                    <a:pt x="289" y="131"/>
                  </a:lnTo>
                  <a:lnTo>
                    <a:pt x="274" y="96"/>
                  </a:lnTo>
                  <a:lnTo>
                    <a:pt x="253" y="107"/>
                  </a:lnTo>
                  <a:lnTo>
                    <a:pt x="240" y="105"/>
                  </a:lnTo>
                  <a:lnTo>
                    <a:pt x="221" y="77"/>
                  </a:lnTo>
                  <a:lnTo>
                    <a:pt x="225" y="60"/>
                  </a:lnTo>
                  <a:lnTo>
                    <a:pt x="238" y="38"/>
                  </a:lnTo>
                  <a:lnTo>
                    <a:pt x="257" y="41"/>
                  </a:lnTo>
                  <a:lnTo>
                    <a:pt x="270" y="41"/>
                  </a:lnTo>
                  <a:lnTo>
                    <a:pt x="285" y="32"/>
                  </a:lnTo>
                  <a:lnTo>
                    <a:pt x="296" y="28"/>
                  </a:lnTo>
                  <a:lnTo>
                    <a:pt x="302" y="8"/>
                  </a:lnTo>
                  <a:lnTo>
                    <a:pt x="289" y="0"/>
                  </a:lnTo>
                  <a:lnTo>
                    <a:pt x="276" y="6"/>
                  </a:lnTo>
                  <a:lnTo>
                    <a:pt x="266" y="32"/>
                  </a:lnTo>
                  <a:lnTo>
                    <a:pt x="261" y="23"/>
                  </a:lnTo>
                  <a:lnTo>
                    <a:pt x="266" y="4"/>
                  </a:lnTo>
                  <a:lnTo>
                    <a:pt x="238" y="6"/>
                  </a:lnTo>
                  <a:lnTo>
                    <a:pt x="219" y="21"/>
                  </a:lnTo>
                  <a:lnTo>
                    <a:pt x="212" y="26"/>
                  </a:lnTo>
                  <a:lnTo>
                    <a:pt x="193" y="28"/>
                  </a:lnTo>
                  <a:lnTo>
                    <a:pt x="193" y="45"/>
                  </a:lnTo>
                  <a:lnTo>
                    <a:pt x="214" y="43"/>
                  </a:lnTo>
                  <a:lnTo>
                    <a:pt x="223" y="51"/>
                  </a:lnTo>
                  <a:lnTo>
                    <a:pt x="210" y="56"/>
                  </a:lnTo>
                  <a:lnTo>
                    <a:pt x="189" y="64"/>
                  </a:lnTo>
                  <a:lnTo>
                    <a:pt x="180" y="71"/>
                  </a:lnTo>
                  <a:lnTo>
                    <a:pt x="173" y="66"/>
                  </a:lnTo>
                  <a:lnTo>
                    <a:pt x="171" y="60"/>
                  </a:lnTo>
                  <a:lnTo>
                    <a:pt x="152" y="64"/>
                  </a:lnTo>
                  <a:lnTo>
                    <a:pt x="152" y="56"/>
                  </a:lnTo>
                  <a:lnTo>
                    <a:pt x="133" y="51"/>
                  </a:lnTo>
                  <a:lnTo>
                    <a:pt x="109" y="51"/>
                  </a:lnTo>
                  <a:lnTo>
                    <a:pt x="94" y="71"/>
                  </a:lnTo>
                  <a:lnTo>
                    <a:pt x="105" y="90"/>
                  </a:lnTo>
                  <a:lnTo>
                    <a:pt x="92" y="101"/>
                  </a:lnTo>
                  <a:lnTo>
                    <a:pt x="77" y="101"/>
                  </a:lnTo>
                  <a:lnTo>
                    <a:pt x="73" y="118"/>
                  </a:lnTo>
                  <a:lnTo>
                    <a:pt x="103" y="148"/>
                  </a:lnTo>
                  <a:lnTo>
                    <a:pt x="120" y="148"/>
                  </a:lnTo>
                  <a:lnTo>
                    <a:pt x="126" y="154"/>
                  </a:lnTo>
                  <a:lnTo>
                    <a:pt x="113" y="163"/>
                  </a:lnTo>
                  <a:lnTo>
                    <a:pt x="101" y="161"/>
                  </a:lnTo>
                  <a:lnTo>
                    <a:pt x="86" y="180"/>
                  </a:lnTo>
                  <a:lnTo>
                    <a:pt x="60" y="184"/>
                  </a:lnTo>
                  <a:lnTo>
                    <a:pt x="56" y="193"/>
                  </a:lnTo>
                  <a:lnTo>
                    <a:pt x="92" y="197"/>
                  </a:lnTo>
                  <a:lnTo>
                    <a:pt x="118" y="193"/>
                  </a:lnTo>
                  <a:lnTo>
                    <a:pt x="120" y="206"/>
                  </a:lnTo>
                  <a:lnTo>
                    <a:pt x="105" y="204"/>
                  </a:lnTo>
                  <a:lnTo>
                    <a:pt x="79" y="208"/>
                  </a:lnTo>
                  <a:lnTo>
                    <a:pt x="73" y="204"/>
                  </a:lnTo>
                  <a:lnTo>
                    <a:pt x="51" y="208"/>
                  </a:lnTo>
                  <a:lnTo>
                    <a:pt x="45" y="214"/>
                  </a:lnTo>
                  <a:lnTo>
                    <a:pt x="36" y="206"/>
                  </a:lnTo>
                  <a:lnTo>
                    <a:pt x="17" y="204"/>
                  </a:lnTo>
                  <a:lnTo>
                    <a:pt x="0" y="212"/>
                  </a:lnTo>
                  <a:lnTo>
                    <a:pt x="6" y="223"/>
                  </a:lnTo>
                  <a:lnTo>
                    <a:pt x="34" y="229"/>
                  </a:lnTo>
                  <a:lnTo>
                    <a:pt x="34" y="236"/>
                  </a:lnTo>
                  <a:lnTo>
                    <a:pt x="15" y="240"/>
                  </a:lnTo>
                  <a:lnTo>
                    <a:pt x="2" y="249"/>
                  </a:lnTo>
                  <a:lnTo>
                    <a:pt x="10" y="259"/>
                  </a:lnTo>
                  <a:lnTo>
                    <a:pt x="41" y="264"/>
                  </a:lnTo>
                  <a:lnTo>
                    <a:pt x="45" y="270"/>
                  </a:lnTo>
                  <a:lnTo>
                    <a:pt x="15" y="272"/>
                  </a:lnTo>
                  <a:lnTo>
                    <a:pt x="17" y="283"/>
                  </a:lnTo>
                  <a:lnTo>
                    <a:pt x="41" y="281"/>
                  </a:lnTo>
                  <a:lnTo>
                    <a:pt x="34" y="289"/>
                  </a:lnTo>
                  <a:lnTo>
                    <a:pt x="25" y="294"/>
                  </a:lnTo>
                  <a:lnTo>
                    <a:pt x="21" y="300"/>
                  </a:lnTo>
                  <a:lnTo>
                    <a:pt x="45" y="300"/>
                  </a:lnTo>
                  <a:lnTo>
                    <a:pt x="58" y="307"/>
                  </a:lnTo>
                  <a:lnTo>
                    <a:pt x="64" y="300"/>
                  </a:lnTo>
                  <a:lnTo>
                    <a:pt x="88" y="307"/>
                  </a:lnTo>
                  <a:lnTo>
                    <a:pt x="105" y="300"/>
                  </a:lnTo>
                  <a:lnTo>
                    <a:pt x="111" y="279"/>
                  </a:lnTo>
                  <a:lnTo>
                    <a:pt x="116" y="274"/>
                  </a:lnTo>
                  <a:lnTo>
                    <a:pt x="126" y="294"/>
                  </a:lnTo>
                  <a:lnTo>
                    <a:pt x="137" y="292"/>
                  </a:lnTo>
                  <a:lnTo>
                    <a:pt x="158" y="292"/>
                  </a:lnTo>
                  <a:lnTo>
                    <a:pt x="173" y="283"/>
                  </a:lnTo>
                  <a:lnTo>
                    <a:pt x="193" y="283"/>
                  </a:lnTo>
                  <a:lnTo>
                    <a:pt x="214" y="289"/>
                  </a:lnTo>
                  <a:lnTo>
                    <a:pt x="229" y="298"/>
                  </a:lnTo>
                  <a:lnTo>
                    <a:pt x="238" y="287"/>
                  </a:lnTo>
                  <a:lnTo>
                    <a:pt x="234" y="279"/>
                  </a:lnTo>
                  <a:lnTo>
                    <a:pt x="246" y="279"/>
                  </a:lnTo>
                  <a:lnTo>
                    <a:pt x="246" y="270"/>
                  </a:lnTo>
                  <a:lnTo>
                    <a:pt x="257" y="255"/>
                  </a:lnTo>
                  <a:lnTo>
                    <a:pt x="272" y="236"/>
                  </a:lnTo>
                  <a:lnTo>
                    <a:pt x="285" y="210"/>
                  </a:lnTo>
                  <a:lnTo>
                    <a:pt x="285" y="178"/>
                  </a:lnTo>
                  <a:lnTo>
                    <a:pt x="294" y="150"/>
                  </a:lnTo>
                  <a:lnTo>
                    <a:pt x="304" y="14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1" name="Freeform 100"/>
            <p:cNvSpPr>
              <a:spLocks/>
            </p:cNvSpPr>
            <p:nvPr/>
          </p:nvSpPr>
          <p:spPr bwMode="auto">
            <a:xfrm>
              <a:off x="1481100" y="2412068"/>
              <a:ext cx="482600" cy="487362"/>
            </a:xfrm>
            <a:custGeom>
              <a:avLst/>
              <a:gdLst/>
              <a:ahLst/>
              <a:cxnLst>
                <a:cxn ang="0">
                  <a:pos x="289" y="131"/>
                </a:cxn>
                <a:cxn ang="0">
                  <a:pos x="253" y="107"/>
                </a:cxn>
                <a:cxn ang="0">
                  <a:pos x="221" y="77"/>
                </a:cxn>
                <a:cxn ang="0">
                  <a:pos x="238" y="38"/>
                </a:cxn>
                <a:cxn ang="0">
                  <a:pos x="270" y="41"/>
                </a:cxn>
                <a:cxn ang="0">
                  <a:pos x="296" y="28"/>
                </a:cxn>
                <a:cxn ang="0">
                  <a:pos x="289" y="0"/>
                </a:cxn>
                <a:cxn ang="0">
                  <a:pos x="266" y="32"/>
                </a:cxn>
                <a:cxn ang="0">
                  <a:pos x="266" y="4"/>
                </a:cxn>
                <a:cxn ang="0">
                  <a:pos x="219" y="21"/>
                </a:cxn>
                <a:cxn ang="0">
                  <a:pos x="193" y="28"/>
                </a:cxn>
                <a:cxn ang="0">
                  <a:pos x="214" y="43"/>
                </a:cxn>
                <a:cxn ang="0">
                  <a:pos x="210" y="56"/>
                </a:cxn>
                <a:cxn ang="0">
                  <a:pos x="180" y="71"/>
                </a:cxn>
                <a:cxn ang="0">
                  <a:pos x="171" y="60"/>
                </a:cxn>
                <a:cxn ang="0">
                  <a:pos x="152" y="56"/>
                </a:cxn>
                <a:cxn ang="0">
                  <a:pos x="109" y="51"/>
                </a:cxn>
                <a:cxn ang="0">
                  <a:pos x="105" y="90"/>
                </a:cxn>
                <a:cxn ang="0">
                  <a:pos x="77" y="101"/>
                </a:cxn>
                <a:cxn ang="0">
                  <a:pos x="103" y="148"/>
                </a:cxn>
                <a:cxn ang="0">
                  <a:pos x="126" y="154"/>
                </a:cxn>
                <a:cxn ang="0">
                  <a:pos x="101" y="161"/>
                </a:cxn>
                <a:cxn ang="0">
                  <a:pos x="60" y="184"/>
                </a:cxn>
                <a:cxn ang="0">
                  <a:pos x="92" y="197"/>
                </a:cxn>
                <a:cxn ang="0">
                  <a:pos x="120" y="206"/>
                </a:cxn>
                <a:cxn ang="0">
                  <a:pos x="79" y="208"/>
                </a:cxn>
                <a:cxn ang="0">
                  <a:pos x="51" y="208"/>
                </a:cxn>
                <a:cxn ang="0">
                  <a:pos x="36" y="206"/>
                </a:cxn>
                <a:cxn ang="0">
                  <a:pos x="0" y="212"/>
                </a:cxn>
                <a:cxn ang="0">
                  <a:pos x="34" y="229"/>
                </a:cxn>
                <a:cxn ang="0">
                  <a:pos x="15" y="240"/>
                </a:cxn>
                <a:cxn ang="0">
                  <a:pos x="10" y="259"/>
                </a:cxn>
                <a:cxn ang="0">
                  <a:pos x="45" y="270"/>
                </a:cxn>
                <a:cxn ang="0">
                  <a:pos x="17" y="283"/>
                </a:cxn>
                <a:cxn ang="0">
                  <a:pos x="34" y="289"/>
                </a:cxn>
                <a:cxn ang="0">
                  <a:pos x="21" y="300"/>
                </a:cxn>
                <a:cxn ang="0">
                  <a:pos x="58" y="307"/>
                </a:cxn>
                <a:cxn ang="0">
                  <a:pos x="88" y="307"/>
                </a:cxn>
                <a:cxn ang="0">
                  <a:pos x="111" y="279"/>
                </a:cxn>
                <a:cxn ang="0">
                  <a:pos x="126" y="294"/>
                </a:cxn>
                <a:cxn ang="0">
                  <a:pos x="158" y="292"/>
                </a:cxn>
                <a:cxn ang="0">
                  <a:pos x="193" y="283"/>
                </a:cxn>
                <a:cxn ang="0">
                  <a:pos x="229" y="298"/>
                </a:cxn>
                <a:cxn ang="0">
                  <a:pos x="234" y="279"/>
                </a:cxn>
                <a:cxn ang="0">
                  <a:pos x="246" y="270"/>
                </a:cxn>
                <a:cxn ang="0">
                  <a:pos x="272" y="236"/>
                </a:cxn>
                <a:cxn ang="0">
                  <a:pos x="285" y="178"/>
                </a:cxn>
                <a:cxn ang="0">
                  <a:pos x="304" y="141"/>
                </a:cxn>
              </a:cxnLst>
              <a:rect l="0" t="0" r="r" b="b"/>
              <a:pathLst>
                <a:path w="304" h="307">
                  <a:moveTo>
                    <a:pt x="304" y="141"/>
                  </a:moveTo>
                  <a:lnTo>
                    <a:pt x="289" y="131"/>
                  </a:lnTo>
                  <a:lnTo>
                    <a:pt x="274" y="96"/>
                  </a:lnTo>
                  <a:lnTo>
                    <a:pt x="253" y="107"/>
                  </a:lnTo>
                  <a:lnTo>
                    <a:pt x="240" y="105"/>
                  </a:lnTo>
                  <a:lnTo>
                    <a:pt x="221" y="77"/>
                  </a:lnTo>
                  <a:lnTo>
                    <a:pt x="225" y="60"/>
                  </a:lnTo>
                  <a:lnTo>
                    <a:pt x="238" y="38"/>
                  </a:lnTo>
                  <a:lnTo>
                    <a:pt x="257" y="41"/>
                  </a:lnTo>
                  <a:lnTo>
                    <a:pt x="270" y="41"/>
                  </a:lnTo>
                  <a:lnTo>
                    <a:pt x="285" y="32"/>
                  </a:lnTo>
                  <a:lnTo>
                    <a:pt x="296" y="28"/>
                  </a:lnTo>
                  <a:lnTo>
                    <a:pt x="302" y="8"/>
                  </a:lnTo>
                  <a:lnTo>
                    <a:pt x="289" y="0"/>
                  </a:lnTo>
                  <a:lnTo>
                    <a:pt x="276" y="6"/>
                  </a:lnTo>
                  <a:lnTo>
                    <a:pt x="266" y="32"/>
                  </a:lnTo>
                  <a:lnTo>
                    <a:pt x="261" y="23"/>
                  </a:lnTo>
                  <a:lnTo>
                    <a:pt x="266" y="4"/>
                  </a:lnTo>
                  <a:lnTo>
                    <a:pt x="238" y="6"/>
                  </a:lnTo>
                  <a:lnTo>
                    <a:pt x="219" y="21"/>
                  </a:lnTo>
                  <a:lnTo>
                    <a:pt x="212" y="26"/>
                  </a:lnTo>
                  <a:lnTo>
                    <a:pt x="193" y="28"/>
                  </a:lnTo>
                  <a:lnTo>
                    <a:pt x="193" y="45"/>
                  </a:lnTo>
                  <a:lnTo>
                    <a:pt x="214" y="43"/>
                  </a:lnTo>
                  <a:lnTo>
                    <a:pt x="223" y="51"/>
                  </a:lnTo>
                  <a:lnTo>
                    <a:pt x="210" y="56"/>
                  </a:lnTo>
                  <a:lnTo>
                    <a:pt x="189" y="64"/>
                  </a:lnTo>
                  <a:lnTo>
                    <a:pt x="180" y="71"/>
                  </a:lnTo>
                  <a:lnTo>
                    <a:pt x="173" y="66"/>
                  </a:lnTo>
                  <a:lnTo>
                    <a:pt x="171" y="60"/>
                  </a:lnTo>
                  <a:lnTo>
                    <a:pt x="152" y="64"/>
                  </a:lnTo>
                  <a:lnTo>
                    <a:pt x="152" y="56"/>
                  </a:lnTo>
                  <a:lnTo>
                    <a:pt x="133" y="51"/>
                  </a:lnTo>
                  <a:lnTo>
                    <a:pt x="109" y="51"/>
                  </a:lnTo>
                  <a:lnTo>
                    <a:pt x="94" y="71"/>
                  </a:lnTo>
                  <a:lnTo>
                    <a:pt x="105" y="90"/>
                  </a:lnTo>
                  <a:lnTo>
                    <a:pt x="92" y="101"/>
                  </a:lnTo>
                  <a:lnTo>
                    <a:pt x="77" y="101"/>
                  </a:lnTo>
                  <a:lnTo>
                    <a:pt x="73" y="118"/>
                  </a:lnTo>
                  <a:lnTo>
                    <a:pt x="103" y="148"/>
                  </a:lnTo>
                  <a:lnTo>
                    <a:pt x="120" y="148"/>
                  </a:lnTo>
                  <a:lnTo>
                    <a:pt x="126" y="154"/>
                  </a:lnTo>
                  <a:lnTo>
                    <a:pt x="113" y="163"/>
                  </a:lnTo>
                  <a:lnTo>
                    <a:pt x="101" y="161"/>
                  </a:lnTo>
                  <a:lnTo>
                    <a:pt x="86" y="180"/>
                  </a:lnTo>
                  <a:lnTo>
                    <a:pt x="60" y="184"/>
                  </a:lnTo>
                  <a:lnTo>
                    <a:pt x="56" y="193"/>
                  </a:lnTo>
                  <a:lnTo>
                    <a:pt x="92" y="197"/>
                  </a:lnTo>
                  <a:lnTo>
                    <a:pt x="118" y="193"/>
                  </a:lnTo>
                  <a:lnTo>
                    <a:pt x="120" y="206"/>
                  </a:lnTo>
                  <a:lnTo>
                    <a:pt x="105" y="204"/>
                  </a:lnTo>
                  <a:lnTo>
                    <a:pt x="79" y="208"/>
                  </a:lnTo>
                  <a:lnTo>
                    <a:pt x="73" y="204"/>
                  </a:lnTo>
                  <a:lnTo>
                    <a:pt x="51" y="208"/>
                  </a:lnTo>
                  <a:lnTo>
                    <a:pt x="45" y="214"/>
                  </a:lnTo>
                  <a:lnTo>
                    <a:pt x="36" y="206"/>
                  </a:lnTo>
                  <a:lnTo>
                    <a:pt x="17" y="204"/>
                  </a:lnTo>
                  <a:lnTo>
                    <a:pt x="0" y="212"/>
                  </a:lnTo>
                  <a:lnTo>
                    <a:pt x="6" y="223"/>
                  </a:lnTo>
                  <a:lnTo>
                    <a:pt x="34" y="229"/>
                  </a:lnTo>
                  <a:lnTo>
                    <a:pt x="34" y="236"/>
                  </a:lnTo>
                  <a:lnTo>
                    <a:pt x="15" y="240"/>
                  </a:lnTo>
                  <a:lnTo>
                    <a:pt x="2" y="249"/>
                  </a:lnTo>
                  <a:lnTo>
                    <a:pt x="10" y="259"/>
                  </a:lnTo>
                  <a:lnTo>
                    <a:pt x="41" y="264"/>
                  </a:lnTo>
                  <a:lnTo>
                    <a:pt x="45" y="270"/>
                  </a:lnTo>
                  <a:lnTo>
                    <a:pt x="15" y="272"/>
                  </a:lnTo>
                  <a:lnTo>
                    <a:pt x="17" y="283"/>
                  </a:lnTo>
                  <a:lnTo>
                    <a:pt x="41" y="281"/>
                  </a:lnTo>
                  <a:lnTo>
                    <a:pt x="34" y="289"/>
                  </a:lnTo>
                  <a:lnTo>
                    <a:pt x="25" y="294"/>
                  </a:lnTo>
                  <a:lnTo>
                    <a:pt x="21" y="300"/>
                  </a:lnTo>
                  <a:lnTo>
                    <a:pt x="45" y="300"/>
                  </a:lnTo>
                  <a:lnTo>
                    <a:pt x="58" y="307"/>
                  </a:lnTo>
                  <a:lnTo>
                    <a:pt x="64" y="300"/>
                  </a:lnTo>
                  <a:lnTo>
                    <a:pt x="88" y="307"/>
                  </a:lnTo>
                  <a:lnTo>
                    <a:pt x="105" y="300"/>
                  </a:lnTo>
                  <a:lnTo>
                    <a:pt x="111" y="279"/>
                  </a:lnTo>
                  <a:lnTo>
                    <a:pt x="116" y="274"/>
                  </a:lnTo>
                  <a:lnTo>
                    <a:pt x="126" y="294"/>
                  </a:lnTo>
                  <a:lnTo>
                    <a:pt x="137" y="292"/>
                  </a:lnTo>
                  <a:lnTo>
                    <a:pt x="158" y="292"/>
                  </a:lnTo>
                  <a:lnTo>
                    <a:pt x="173" y="283"/>
                  </a:lnTo>
                  <a:lnTo>
                    <a:pt x="193" y="283"/>
                  </a:lnTo>
                  <a:lnTo>
                    <a:pt x="214" y="289"/>
                  </a:lnTo>
                  <a:lnTo>
                    <a:pt x="229" y="298"/>
                  </a:lnTo>
                  <a:lnTo>
                    <a:pt x="238" y="287"/>
                  </a:lnTo>
                  <a:lnTo>
                    <a:pt x="234" y="279"/>
                  </a:lnTo>
                  <a:lnTo>
                    <a:pt x="246" y="279"/>
                  </a:lnTo>
                  <a:lnTo>
                    <a:pt x="246" y="270"/>
                  </a:lnTo>
                  <a:lnTo>
                    <a:pt x="257" y="255"/>
                  </a:lnTo>
                  <a:lnTo>
                    <a:pt x="272" y="236"/>
                  </a:lnTo>
                  <a:lnTo>
                    <a:pt x="285" y="210"/>
                  </a:lnTo>
                  <a:lnTo>
                    <a:pt x="285" y="178"/>
                  </a:lnTo>
                  <a:lnTo>
                    <a:pt x="294" y="150"/>
                  </a:lnTo>
                  <a:lnTo>
                    <a:pt x="304" y="14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2" name="Freeform 101"/>
            <p:cNvSpPr>
              <a:spLocks/>
            </p:cNvSpPr>
            <p:nvPr/>
          </p:nvSpPr>
          <p:spPr bwMode="auto">
            <a:xfrm>
              <a:off x="2046250" y="2769255"/>
              <a:ext cx="65088" cy="34925"/>
            </a:xfrm>
            <a:custGeom>
              <a:avLst/>
              <a:gdLst/>
              <a:ahLst/>
              <a:cxnLst>
                <a:cxn ang="0">
                  <a:pos x="41" y="11"/>
                </a:cxn>
                <a:cxn ang="0">
                  <a:pos x="36" y="19"/>
                </a:cxn>
                <a:cxn ang="0">
                  <a:pos x="8" y="22"/>
                </a:cxn>
                <a:cxn ang="0">
                  <a:pos x="0" y="11"/>
                </a:cxn>
                <a:cxn ang="0">
                  <a:pos x="13" y="0"/>
                </a:cxn>
                <a:cxn ang="0">
                  <a:pos x="36" y="2"/>
                </a:cxn>
                <a:cxn ang="0">
                  <a:pos x="41" y="11"/>
                </a:cxn>
              </a:cxnLst>
              <a:rect l="0" t="0" r="r" b="b"/>
              <a:pathLst>
                <a:path w="41" h="22">
                  <a:moveTo>
                    <a:pt x="41" y="11"/>
                  </a:moveTo>
                  <a:lnTo>
                    <a:pt x="36" y="19"/>
                  </a:lnTo>
                  <a:lnTo>
                    <a:pt x="8" y="22"/>
                  </a:lnTo>
                  <a:lnTo>
                    <a:pt x="0" y="11"/>
                  </a:lnTo>
                  <a:lnTo>
                    <a:pt x="13" y="0"/>
                  </a:lnTo>
                  <a:lnTo>
                    <a:pt x="36" y="2"/>
                  </a:lnTo>
                  <a:lnTo>
                    <a:pt x="41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3" name="Freeform 102"/>
            <p:cNvSpPr>
              <a:spLocks/>
            </p:cNvSpPr>
            <p:nvPr/>
          </p:nvSpPr>
          <p:spPr bwMode="auto">
            <a:xfrm>
              <a:off x="2046250" y="2769255"/>
              <a:ext cx="65088" cy="34925"/>
            </a:xfrm>
            <a:custGeom>
              <a:avLst/>
              <a:gdLst/>
              <a:ahLst/>
              <a:cxnLst>
                <a:cxn ang="0">
                  <a:pos x="41" y="11"/>
                </a:cxn>
                <a:cxn ang="0">
                  <a:pos x="36" y="19"/>
                </a:cxn>
                <a:cxn ang="0">
                  <a:pos x="8" y="22"/>
                </a:cxn>
                <a:cxn ang="0">
                  <a:pos x="0" y="11"/>
                </a:cxn>
                <a:cxn ang="0">
                  <a:pos x="13" y="0"/>
                </a:cxn>
                <a:cxn ang="0">
                  <a:pos x="36" y="2"/>
                </a:cxn>
                <a:cxn ang="0">
                  <a:pos x="41" y="11"/>
                </a:cxn>
              </a:cxnLst>
              <a:rect l="0" t="0" r="r" b="b"/>
              <a:pathLst>
                <a:path w="41" h="22">
                  <a:moveTo>
                    <a:pt x="41" y="11"/>
                  </a:moveTo>
                  <a:lnTo>
                    <a:pt x="36" y="19"/>
                  </a:lnTo>
                  <a:lnTo>
                    <a:pt x="8" y="22"/>
                  </a:lnTo>
                  <a:lnTo>
                    <a:pt x="0" y="11"/>
                  </a:lnTo>
                  <a:lnTo>
                    <a:pt x="13" y="0"/>
                  </a:lnTo>
                  <a:lnTo>
                    <a:pt x="36" y="2"/>
                  </a:lnTo>
                  <a:lnTo>
                    <a:pt x="41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4" name="Freeform 103"/>
            <p:cNvSpPr>
              <a:spLocks/>
            </p:cNvSpPr>
            <p:nvPr/>
          </p:nvSpPr>
          <p:spPr bwMode="auto">
            <a:xfrm>
              <a:off x="2073238" y="2623205"/>
              <a:ext cx="65088" cy="5080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1" y="8"/>
                </a:cxn>
                <a:cxn ang="0">
                  <a:pos x="24" y="32"/>
                </a:cxn>
                <a:cxn ang="0">
                  <a:pos x="0" y="32"/>
                </a:cxn>
                <a:cxn ang="0">
                  <a:pos x="34" y="0"/>
                </a:cxn>
              </a:cxnLst>
              <a:rect l="0" t="0" r="r" b="b"/>
              <a:pathLst>
                <a:path w="41" h="32">
                  <a:moveTo>
                    <a:pt x="34" y="0"/>
                  </a:moveTo>
                  <a:lnTo>
                    <a:pt x="41" y="8"/>
                  </a:lnTo>
                  <a:lnTo>
                    <a:pt x="24" y="32"/>
                  </a:lnTo>
                  <a:lnTo>
                    <a:pt x="0" y="3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5" name="Freeform 104"/>
            <p:cNvSpPr>
              <a:spLocks/>
            </p:cNvSpPr>
            <p:nvPr/>
          </p:nvSpPr>
          <p:spPr bwMode="auto">
            <a:xfrm>
              <a:off x="2073238" y="2623205"/>
              <a:ext cx="65088" cy="5080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1" y="8"/>
                </a:cxn>
                <a:cxn ang="0">
                  <a:pos x="24" y="32"/>
                </a:cxn>
                <a:cxn ang="0">
                  <a:pos x="0" y="32"/>
                </a:cxn>
                <a:cxn ang="0">
                  <a:pos x="34" y="0"/>
                </a:cxn>
              </a:cxnLst>
              <a:rect l="0" t="0" r="r" b="b"/>
              <a:pathLst>
                <a:path w="41" h="32">
                  <a:moveTo>
                    <a:pt x="34" y="0"/>
                  </a:moveTo>
                  <a:lnTo>
                    <a:pt x="41" y="8"/>
                  </a:lnTo>
                  <a:lnTo>
                    <a:pt x="24" y="32"/>
                  </a:lnTo>
                  <a:lnTo>
                    <a:pt x="0" y="3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6" name="Freeform 105"/>
            <p:cNvSpPr>
              <a:spLocks/>
            </p:cNvSpPr>
            <p:nvPr/>
          </p:nvSpPr>
          <p:spPr bwMode="auto">
            <a:xfrm>
              <a:off x="2100225" y="2439055"/>
              <a:ext cx="20638" cy="33337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1" y="21"/>
                </a:cxn>
                <a:cxn ang="0">
                  <a:pos x="0" y="19"/>
                </a:cxn>
                <a:cxn ang="0">
                  <a:pos x="4" y="0"/>
                </a:cxn>
                <a:cxn ang="0">
                  <a:pos x="13" y="2"/>
                </a:cxn>
              </a:cxnLst>
              <a:rect l="0" t="0" r="r" b="b"/>
              <a:pathLst>
                <a:path w="13" h="21">
                  <a:moveTo>
                    <a:pt x="13" y="2"/>
                  </a:moveTo>
                  <a:lnTo>
                    <a:pt x="11" y="21"/>
                  </a:lnTo>
                  <a:lnTo>
                    <a:pt x="0" y="19"/>
                  </a:lnTo>
                  <a:lnTo>
                    <a:pt x="4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7" name="Freeform 106"/>
            <p:cNvSpPr>
              <a:spLocks/>
            </p:cNvSpPr>
            <p:nvPr/>
          </p:nvSpPr>
          <p:spPr bwMode="auto">
            <a:xfrm>
              <a:off x="2100225" y="2439055"/>
              <a:ext cx="20638" cy="33337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1" y="21"/>
                </a:cxn>
                <a:cxn ang="0">
                  <a:pos x="0" y="19"/>
                </a:cxn>
                <a:cxn ang="0">
                  <a:pos x="4" y="0"/>
                </a:cxn>
                <a:cxn ang="0">
                  <a:pos x="13" y="2"/>
                </a:cxn>
              </a:cxnLst>
              <a:rect l="0" t="0" r="r" b="b"/>
              <a:pathLst>
                <a:path w="13" h="21">
                  <a:moveTo>
                    <a:pt x="13" y="2"/>
                  </a:moveTo>
                  <a:lnTo>
                    <a:pt x="11" y="21"/>
                  </a:lnTo>
                  <a:lnTo>
                    <a:pt x="0" y="19"/>
                  </a:lnTo>
                  <a:lnTo>
                    <a:pt x="4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8" name="Freeform 107"/>
            <p:cNvSpPr>
              <a:spLocks/>
            </p:cNvSpPr>
            <p:nvPr/>
          </p:nvSpPr>
          <p:spPr bwMode="auto">
            <a:xfrm>
              <a:off x="2093875" y="2026305"/>
              <a:ext cx="101600" cy="825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64" y="11"/>
                </a:cxn>
                <a:cxn ang="0">
                  <a:pos x="58" y="24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17" y="13"/>
                </a:cxn>
                <a:cxn ang="0">
                  <a:pos x="51" y="0"/>
                </a:cxn>
              </a:cxnLst>
              <a:rect l="0" t="0" r="r" b="b"/>
              <a:pathLst>
                <a:path w="64" h="52">
                  <a:moveTo>
                    <a:pt x="51" y="0"/>
                  </a:moveTo>
                  <a:lnTo>
                    <a:pt x="64" y="11"/>
                  </a:lnTo>
                  <a:lnTo>
                    <a:pt x="58" y="24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17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9" name="Freeform 108"/>
            <p:cNvSpPr>
              <a:spLocks/>
            </p:cNvSpPr>
            <p:nvPr/>
          </p:nvSpPr>
          <p:spPr bwMode="auto">
            <a:xfrm>
              <a:off x="2093875" y="2026305"/>
              <a:ext cx="101600" cy="825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64" y="11"/>
                </a:cxn>
                <a:cxn ang="0">
                  <a:pos x="58" y="24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17" y="13"/>
                </a:cxn>
                <a:cxn ang="0">
                  <a:pos x="51" y="0"/>
                </a:cxn>
              </a:cxnLst>
              <a:rect l="0" t="0" r="r" b="b"/>
              <a:pathLst>
                <a:path w="64" h="52">
                  <a:moveTo>
                    <a:pt x="51" y="0"/>
                  </a:moveTo>
                  <a:lnTo>
                    <a:pt x="64" y="11"/>
                  </a:lnTo>
                  <a:lnTo>
                    <a:pt x="58" y="24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17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0" name="Freeform 109"/>
            <p:cNvSpPr>
              <a:spLocks/>
            </p:cNvSpPr>
            <p:nvPr/>
          </p:nvSpPr>
          <p:spPr bwMode="auto">
            <a:xfrm>
              <a:off x="2100225" y="2135843"/>
              <a:ext cx="58738" cy="857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8" y="24"/>
                </a:cxn>
                <a:cxn ang="0">
                  <a:pos x="37" y="43"/>
                </a:cxn>
                <a:cxn ang="0">
                  <a:pos x="24" y="54"/>
                </a:cxn>
                <a:cxn ang="0">
                  <a:pos x="11" y="52"/>
                </a:cxn>
                <a:cxn ang="0">
                  <a:pos x="0" y="15"/>
                </a:cxn>
                <a:cxn ang="0">
                  <a:pos x="7" y="2"/>
                </a:cxn>
                <a:cxn ang="0">
                  <a:pos x="22" y="0"/>
                </a:cxn>
                <a:cxn ang="0">
                  <a:pos x="26" y="2"/>
                </a:cxn>
              </a:cxnLst>
              <a:rect l="0" t="0" r="r" b="b"/>
              <a:pathLst>
                <a:path w="37" h="54">
                  <a:moveTo>
                    <a:pt x="26" y="2"/>
                  </a:moveTo>
                  <a:lnTo>
                    <a:pt x="28" y="24"/>
                  </a:lnTo>
                  <a:lnTo>
                    <a:pt x="37" y="43"/>
                  </a:lnTo>
                  <a:lnTo>
                    <a:pt x="24" y="54"/>
                  </a:lnTo>
                  <a:lnTo>
                    <a:pt x="11" y="52"/>
                  </a:lnTo>
                  <a:lnTo>
                    <a:pt x="0" y="15"/>
                  </a:lnTo>
                  <a:lnTo>
                    <a:pt x="7" y="2"/>
                  </a:lnTo>
                  <a:lnTo>
                    <a:pt x="22" y="0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1" name="Freeform 110"/>
            <p:cNvSpPr>
              <a:spLocks/>
            </p:cNvSpPr>
            <p:nvPr/>
          </p:nvSpPr>
          <p:spPr bwMode="auto">
            <a:xfrm>
              <a:off x="2100225" y="2135843"/>
              <a:ext cx="58738" cy="857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8" y="24"/>
                </a:cxn>
                <a:cxn ang="0">
                  <a:pos x="37" y="43"/>
                </a:cxn>
                <a:cxn ang="0">
                  <a:pos x="24" y="54"/>
                </a:cxn>
                <a:cxn ang="0">
                  <a:pos x="11" y="52"/>
                </a:cxn>
                <a:cxn ang="0">
                  <a:pos x="0" y="15"/>
                </a:cxn>
                <a:cxn ang="0">
                  <a:pos x="7" y="2"/>
                </a:cxn>
                <a:cxn ang="0">
                  <a:pos x="22" y="0"/>
                </a:cxn>
                <a:cxn ang="0">
                  <a:pos x="26" y="2"/>
                </a:cxn>
              </a:cxnLst>
              <a:rect l="0" t="0" r="r" b="b"/>
              <a:pathLst>
                <a:path w="37" h="54">
                  <a:moveTo>
                    <a:pt x="26" y="2"/>
                  </a:moveTo>
                  <a:lnTo>
                    <a:pt x="28" y="24"/>
                  </a:lnTo>
                  <a:lnTo>
                    <a:pt x="37" y="43"/>
                  </a:lnTo>
                  <a:lnTo>
                    <a:pt x="24" y="54"/>
                  </a:lnTo>
                  <a:lnTo>
                    <a:pt x="11" y="52"/>
                  </a:lnTo>
                  <a:lnTo>
                    <a:pt x="0" y="15"/>
                  </a:lnTo>
                  <a:lnTo>
                    <a:pt x="7" y="2"/>
                  </a:lnTo>
                  <a:lnTo>
                    <a:pt x="22" y="0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2" name="Freeform 111"/>
            <p:cNvSpPr>
              <a:spLocks/>
            </p:cNvSpPr>
            <p:nvPr/>
          </p:nvSpPr>
          <p:spPr bwMode="auto">
            <a:xfrm>
              <a:off x="2049425" y="2108855"/>
              <a:ext cx="33338" cy="3016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1" y="6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11" y="0"/>
                </a:cxn>
              </a:cxnLst>
              <a:rect l="0" t="0" r="r" b="b"/>
              <a:pathLst>
                <a:path w="21" h="19">
                  <a:moveTo>
                    <a:pt x="11" y="0"/>
                  </a:moveTo>
                  <a:lnTo>
                    <a:pt x="21" y="6"/>
                  </a:lnTo>
                  <a:lnTo>
                    <a:pt x="15" y="19"/>
                  </a:lnTo>
                  <a:lnTo>
                    <a:pt x="0" y="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3" name="Freeform 112"/>
            <p:cNvSpPr>
              <a:spLocks/>
            </p:cNvSpPr>
            <p:nvPr/>
          </p:nvSpPr>
          <p:spPr bwMode="auto">
            <a:xfrm>
              <a:off x="2049425" y="2108855"/>
              <a:ext cx="33338" cy="3016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1" y="6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11" y="0"/>
                </a:cxn>
              </a:cxnLst>
              <a:rect l="0" t="0" r="r" b="b"/>
              <a:pathLst>
                <a:path w="21" h="19">
                  <a:moveTo>
                    <a:pt x="11" y="0"/>
                  </a:moveTo>
                  <a:lnTo>
                    <a:pt x="21" y="6"/>
                  </a:lnTo>
                  <a:lnTo>
                    <a:pt x="15" y="19"/>
                  </a:lnTo>
                  <a:lnTo>
                    <a:pt x="0" y="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4" name="Freeform 113"/>
            <p:cNvSpPr>
              <a:spLocks/>
            </p:cNvSpPr>
            <p:nvPr/>
          </p:nvSpPr>
          <p:spPr bwMode="auto">
            <a:xfrm>
              <a:off x="2031963" y="2159655"/>
              <a:ext cx="17463" cy="444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28"/>
                </a:cxn>
                <a:cxn ang="0">
                  <a:pos x="2" y="22"/>
                </a:cxn>
                <a:cxn ang="0">
                  <a:pos x="0" y="2"/>
                </a:cxn>
                <a:cxn ang="0">
                  <a:pos x="11" y="0"/>
                </a:cxn>
              </a:cxnLst>
              <a:rect l="0" t="0" r="r" b="b"/>
              <a:pathLst>
                <a:path w="11" h="28">
                  <a:moveTo>
                    <a:pt x="11" y="0"/>
                  </a:moveTo>
                  <a:lnTo>
                    <a:pt x="9" y="28"/>
                  </a:lnTo>
                  <a:lnTo>
                    <a:pt x="2" y="22"/>
                  </a:lnTo>
                  <a:lnTo>
                    <a:pt x="0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5" name="Freeform 114"/>
            <p:cNvSpPr>
              <a:spLocks/>
            </p:cNvSpPr>
            <p:nvPr/>
          </p:nvSpPr>
          <p:spPr bwMode="auto">
            <a:xfrm>
              <a:off x="2031963" y="2159655"/>
              <a:ext cx="17463" cy="444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28"/>
                </a:cxn>
                <a:cxn ang="0">
                  <a:pos x="2" y="22"/>
                </a:cxn>
                <a:cxn ang="0">
                  <a:pos x="0" y="2"/>
                </a:cxn>
                <a:cxn ang="0">
                  <a:pos x="11" y="0"/>
                </a:cxn>
              </a:cxnLst>
              <a:rect l="0" t="0" r="r" b="b"/>
              <a:pathLst>
                <a:path w="11" h="28">
                  <a:moveTo>
                    <a:pt x="11" y="0"/>
                  </a:moveTo>
                  <a:lnTo>
                    <a:pt x="9" y="28"/>
                  </a:lnTo>
                  <a:lnTo>
                    <a:pt x="2" y="22"/>
                  </a:lnTo>
                  <a:lnTo>
                    <a:pt x="0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6" name="Freeform 115"/>
            <p:cNvSpPr>
              <a:spLocks/>
            </p:cNvSpPr>
            <p:nvPr/>
          </p:nvSpPr>
          <p:spPr bwMode="auto">
            <a:xfrm>
              <a:off x="1987513" y="2204105"/>
              <a:ext cx="31750" cy="206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0" y="0"/>
                </a:cxn>
                <a:cxn ang="0">
                  <a:pos x="18" y="9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11" y="0"/>
                </a:cxn>
              </a:cxnLst>
              <a:rect l="0" t="0" r="r" b="b"/>
              <a:pathLst>
                <a:path w="20" h="13">
                  <a:moveTo>
                    <a:pt x="11" y="0"/>
                  </a:moveTo>
                  <a:lnTo>
                    <a:pt x="20" y="0"/>
                  </a:lnTo>
                  <a:lnTo>
                    <a:pt x="18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7" name="Freeform 116"/>
            <p:cNvSpPr>
              <a:spLocks/>
            </p:cNvSpPr>
            <p:nvPr/>
          </p:nvSpPr>
          <p:spPr bwMode="auto">
            <a:xfrm>
              <a:off x="1987513" y="2204105"/>
              <a:ext cx="31750" cy="206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0" y="0"/>
                </a:cxn>
                <a:cxn ang="0">
                  <a:pos x="18" y="9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11" y="0"/>
                </a:cxn>
              </a:cxnLst>
              <a:rect l="0" t="0" r="r" b="b"/>
              <a:pathLst>
                <a:path w="20" h="13">
                  <a:moveTo>
                    <a:pt x="11" y="0"/>
                  </a:moveTo>
                  <a:lnTo>
                    <a:pt x="20" y="0"/>
                  </a:lnTo>
                  <a:lnTo>
                    <a:pt x="18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8" name="Freeform 117"/>
            <p:cNvSpPr>
              <a:spLocks/>
            </p:cNvSpPr>
            <p:nvPr/>
          </p:nvSpPr>
          <p:spPr bwMode="auto">
            <a:xfrm>
              <a:off x="2066888" y="2269193"/>
              <a:ext cx="36513" cy="57150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23" y="15"/>
                </a:cxn>
                <a:cxn ang="0">
                  <a:pos x="21" y="32"/>
                </a:cxn>
                <a:cxn ang="0">
                  <a:pos x="10" y="36"/>
                </a:cxn>
                <a:cxn ang="0">
                  <a:pos x="2" y="21"/>
                </a:cxn>
                <a:cxn ang="0">
                  <a:pos x="0" y="6"/>
                </a:cxn>
                <a:cxn ang="0">
                  <a:pos x="10" y="0"/>
                </a:cxn>
                <a:cxn ang="0">
                  <a:pos x="15" y="4"/>
                </a:cxn>
              </a:cxnLst>
              <a:rect l="0" t="0" r="r" b="b"/>
              <a:pathLst>
                <a:path w="23" h="36">
                  <a:moveTo>
                    <a:pt x="15" y="4"/>
                  </a:moveTo>
                  <a:lnTo>
                    <a:pt x="23" y="15"/>
                  </a:lnTo>
                  <a:lnTo>
                    <a:pt x="21" y="32"/>
                  </a:lnTo>
                  <a:lnTo>
                    <a:pt x="10" y="36"/>
                  </a:lnTo>
                  <a:lnTo>
                    <a:pt x="2" y="2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9" name="Freeform 118"/>
            <p:cNvSpPr>
              <a:spLocks/>
            </p:cNvSpPr>
            <p:nvPr/>
          </p:nvSpPr>
          <p:spPr bwMode="auto">
            <a:xfrm>
              <a:off x="2066888" y="2269193"/>
              <a:ext cx="36513" cy="57150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23" y="15"/>
                </a:cxn>
                <a:cxn ang="0">
                  <a:pos x="21" y="32"/>
                </a:cxn>
                <a:cxn ang="0">
                  <a:pos x="10" y="36"/>
                </a:cxn>
                <a:cxn ang="0">
                  <a:pos x="2" y="21"/>
                </a:cxn>
                <a:cxn ang="0">
                  <a:pos x="0" y="6"/>
                </a:cxn>
                <a:cxn ang="0">
                  <a:pos x="10" y="0"/>
                </a:cxn>
                <a:cxn ang="0">
                  <a:pos x="15" y="4"/>
                </a:cxn>
              </a:cxnLst>
              <a:rect l="0" t="0" r="r" b="b"/>
              <a:pathLst>
                <a:path w="23" h="36">
                  <a:moveTo>
                    <a:pt x="15" y="4"/>
                  </a:moveTo>
                  <a:lnTo>
                    <a:pt x="23" y="15"/>
                  </a:lnTo>
                  <a:lnTo>
                    <a:pt x="21" y="32"/>
                  </a:lnTo>
                  <a:lnTo>
                    <a:pt x="10" y="36"/>
                  </a:lnTo>
                  <a:lnTo>
                    <a:pt x="2" y="2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0" name="Freeform 119"/>
            <p:cNvSpPr>
              <a:spLocks/>
            </p:cNvSpPr>
            <p:nvPr/>
          </p:nvSpPr>
          <p:spPr bwMode="auto">
            <a:xfrm>
              <a:off x="2055775" y="2245380"/>
              <a:ext cx="17463" cy="2381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5"/>
                </a:cxn>
                <a:cxn ang="0">
                  <a:pos x="11" y="8"/>
                </a:cxn>
                <a:cxn ang="0">
                  <a:pos x="7" y="0"/>
                </a:cxn>
                <a:cxn ang="0">
                  <a:pos x="0" y="6"/>
                </a:cxn>
              </a:cxnLst>
              <a:rect l="0" t="0" r="r" b="b"/>
              <a:pathLst>
                <a:path w="11" h="15">
                  <a:moveTo>
                    <a:pt x="0" y="6"/>
                  </a:moveTo>
                  <a:lnTo>
                    <a:pt x="0" y="15"/>
                  </a:lnTo>
                  <a:lnTo>
                    <a:pt x="11" y="8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1" name="Freeform 120"/>
            <p:cNvSpPr>
              <a:spLocks/>
            </p:cNvSpPr>
            <p:nvPr/>
          </p:nvSpPr>
          <p:spPr bwMode="auto">
            <a:xfrm>
              <a:off x="2055775" y="2245380"/>
              <a:ext cx="17463" cy="2381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5"/>
                </a:cxn>
                <a:cxn ang="0">
                  <a:pos x="11" y="8"/>
                </a:cxn>
                <a:cxn ang="0">
                  <a:pos x="7" y="0"/>
                </a:cxn>
                <a:cxn ang="0">
                  <a:pos x="0" y="6"/>
                </a:cxn>
              </a:cxnLst>
              <a:rect l="0" t="0" r="r" b="b"/>
              <a:pathLst>
                <a:path w="11" h="15">
                  <a:moveTo>
                    <a:pt x="0" y="6"/>
                  </a:moveTo>
                  <a:lnTo>
                    <a:pt x="0" y="15"/>
                  </a:lnTo>
                  <a:lnTo>
                    <a:pt x="11" y="8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2" name="Freeform 121"/>
            <p:cNvSpPr>
              <a:spLocks/>
            </p:cNvSpPr>
            <p:nvPr/>
          </p:nvSpPr>
          <p:spPr bwMode="auto">
            <a:xfrm>
              <a:off x="2004975" y="2258080"/>
              <a:ext cx="34925" cy="2381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2" y="11"/>
                </a:cxn>
                <a:cxn ang="0">
                  <a:pos x="13" y="15"/>
                </a:cxn>
                <a:cxn ang="0">
                  <a:pos x="0" y="9"/>
                </a:cxn>
                <a:cxn ang="0">
                  <a:pos x="15" y="0"/>
                </a:cxn>
              </a:cxnLst>
              <a:rect l="0" t="0" r="r" b="b"/>
              <a:pathLst>
                <a:path w="22" h="15">
                  <a:moveTo>
                    <a:pt x="15" y="0"/>
                  </a:moveTo>
                  <a:lnTo>
                    <a:pt x="22" y="11"/>
                  </a:lnTo>
                  <a:lnTo>
                    <a:pt x="13" y="15"/>
                  </a:lnTo>
                  <a:lnTo>
                    <a:pt x="0" y="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3" name="Freeform 122"/>
            <p:cNvSpPr>
              <a:spLocks/>
            </p:cNvSpPr>
            <p:nvPr/>
          </p:nvSpPr>
          <p:spPr bwMode="auto">
            <a:xfrm>
              <a:off x="2004975" y="2258080"/>
              <a:ext cx="34925" cy="2381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2" y="11"/>
                </a:cxn>
                <a:cxn ang="0">
                  <a:pos x="13" y="15"/>
                </a:cxn>
                <a:cxn ang="0">
                  <a:pos x="0" y="9"/>
                </a:cxn>
                <a:cxn ang="0">
                  <a:pos x="15" y="0"/>
                </a:cxn>
              </a:cxnLst>
              <a:rect l="0" t="0" r="r" b="b"/>
              <a:pathLst>
                <a:path w="22" h="15">
                  <a:moveTo>
                    <a:pt x="15" y="0"/>
                  </a:moveTo>
                  <a:lnTo>
                    <a:pt x="22" y="11"/>
                  </a:lnTo>
                  <a:lnTo>
                    <a:pt x="13" y="15"/>
                  </a:lnTo>
                  <a:lnTo>
                    <a:pt x="0" y="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4" name="Freeform 123"/>
            <p:cNvSpPr>
              <a:spLocks/>
            </p:cNvSpPr>
            <p:nvPr/>
          </p:nvSpPr>
          <p:spPr bwMode="auto">
            <a:xfrm>
              <a:off x="2019263" y="2385080"/>
              <a:ext cx="33338" cy="3333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5" y="0"/>
                </a:cxn>
                <a:cxn ang="0">
                  <a:pos x="21" y="13"/>
                </a:cxn>
                <a:cxn ang="0">
                  <a:pos x="10" y="21"/>
                </a:cxn>
                <a:cxn ang="0">
                  <a:pos x="0" y="10"/>
                </a:cxn>
                <a:cxn ang="0">
                  <a:pos x="4" y="0"/>
                </a:cxn>
              </a:cxnLst>
              <a:rect l="0" t="0" r="r" b="b"/>
              <a:pathLst>
                <a:path w="21" h="21">
                  <a:moveTo>
                    <a:pt x="4" y="0"/>
                  </a:moveTo>
                  <a:lnTo>
                    <a:pt x="15" y="0"/>
                  </a:lnTo>
                  <a:lnTo>
                    <a:pt x="21" y="13"/>
                  </a:lnTo>
                  <a:lnTo>
                    <a:pt x="10" y="21"/>
                  </a:lnTo>
                  <a:lnTo>
                    <a:pt x="0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5" name="Freeform 124"/>
            <p:cNvSpPr>
              <a:spLocks/>
            </p:cNvSpPr>
            <p:nvPr/>
          </p:nvSpPr>
          <p:spPr bwMode="auto">
            <a:xfrm>
              <a:off x="2019263" y="2385080"/>
              <a:ext cx="33338" cy="3333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5" y="0"/>
                </a:cxn>
                <a:cxn ang="0">
                  <a:pos x="21" y="13"/>
                </a:cxn>
                <a:cxn ang="0">
                  <a:pos x="10" y="21"/>
                </a:cxn>
                <a:cxn ang="0">
                  <a:pos x="0" y="10"/>
                </a:cxn>
                <a:cxn ang="0">
                  <a:pos x="4" y="0"/>
                </a:cxn>
              </a:cxnLst>
              <a:rect l="0" t="0" r="r" b="b"/>
              <a:pathLst>
                <a:path w="21" h="21">
                  <a:moveTo>
                    <a:pt x="4" y="0"/>
                  </a:moveTo>
                  <a:lnTo>
                    <a:pt x="15" y="0"/>
                  </a:lnTo>
                  <a:lnTo>
                    <a:pt x="21" y="13"/>
                  </a:lnTo>
                  <a:lnTo>
                    <a:pt x="10" y="21"/>
                  </a:lnTo>
                  <a:lnTo>
                    <a:pt x="0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6" name="Freeform 125"/>
            <p:cNvSpPr>
              <a:spLocks/>
            </p:cNvSpPr>
            <p:nvPr/>
          </p:nvSpPr>
          <p:spPr bwMode="auto">
            <a:xfrm>
              <a:off x="2052600" y="2343805"/>
              <a:ext cx="41275" cy="41275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13" y="26"/>
                </a:cxn>
                <a:cxn ang="0">
                  <a:pos x="0" y="17"/>
                </a:cxn>
                <a:cxn ang="0">
                  <a:pos x="22" y="0"/>
                </a:cxn>
                <a:cxn ang="0">
                  <a:pos x="26" y="4"/>
                </a:cxn>
              </a:cxnLst>
              <a:rect l="0" t="0" r="r" b="b"/>
              <a:pathLst>
                <a:path w="26" h="26">
                  <a:moveTo>
                    <a:pt x="26" y="4"/>
                  </a:moveTo>
                  <a:lnTo>
                    <a:pt x="13" y="26"/>
                  </a:lnTo>
                  <a:lnTo>
                    <a:pt x="0" y="17"/>
                  </a:lnTo>
                  <a:lnTo>
                    <a:pt x="22" y="0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7" name="Freeform 126"/>
            <p:cNvSpPr>
              <a:spLocks/>
            </p:cNvSpPr>
            <p:nvPr/>
          </p:nvSpPr>
          <p:spPr bwMode="auto">
            <a:xfrm>
              <a:off x="2052600" y="2343805"/>
              <a:ext cx="41275" cy="41275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13" y="26"/>
                </a:cxn>
                <a:cxn ang="0">
                  <a:pos x="0" y="17"/>
                </a:cxn>
                <a:cxn ang="0">
                  <a:pos x="22" y="0"/>
                </a:cxn>
                <a:cxn ang="0">
                  <a:pos x="26" y="4"/>
                </a:cxn>
              </a:cxnLst>
              <a:rect l="0" t="0" r="r" b="b"/>
              <a:pathLst>
                <a:path w="26" h="26">
                  <a:moveTo>
                    <a:pt x="26" y="4"/>
                  </a:moveTo>
                  <a:lnTo>
                    <a:pt x="13" y="26"/>
                  </a:lnTo>
                  <a:lnTo>
                    <a:pt x="0" y="17"/>
                  </a:lnTo>
                  <a:lnTo>
                    <a:pt x="22" y="0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8" name="Freeform 127"/>
            <p:cNvSpPr>
              <a:spLocks/>
            </p:cNvSpPr>
            <p:nvPr/>
          </p:nvSpPr>
          <p:spPr bwMode="auto">
            <a:xfrm>
              <a:off x="2424075" y="2023130"/>
              <a:ext cx="53975" cy="5556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9" y="2"/>
                </a:cxn>
                <a:cxn ang="0">
                  <a:pos x="24" y="20"/>
                </a:cxn>
                <a:cxn ang="0">
                  <a:pos x="34" y="26"/>
                </a:cxn>
                <a:cxn ang="0">
                  <a:pos x="21" y="35"/>
                </a:cxn>
                <a:cxn ang="0">
                  <a:pos x="0" y="15"/>
                </a:cxn>
                <a:cxn ang="0">
                  <a:pos x="6" y="0"/>
                </a:cxn>
              </a:cxnLst>
              <a:rect l="0" t="0" r="r" b="b"/>
              <a:pathLst>
                <a:path w="34" h="35">
                  <a:moveTo>
                    <a:pt x="6" y="0"/>
                  </a:moveTo>
                  <a:lnTo>
                    <a:pt x="19" y="2"/>
                  </a:lnTo>
                  <a:lnTo>
                    <a:pt x="24" y="20"/>
                  </a:lnTo>
                  <a:lnTo>
                    <a:pt x="34" y="26"/>
                  </a:lnTo>
                  <a:lnTo>
                    <a:pt x="21" y="35"/>
                  </a:lnTo>
                  <a:lnTo>
                    <a:pt x="0" y="1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9" name="Freeform 128"/>
            <p:cNvSpPr>
              <a:spLocks/>
            </p:cNvSpPr>
            <p:nvPr/>
          </p:nvSpPr>
          <p:spPr bwMode="auto">
            <a:xfrm>
              <a:off x="2424075" y="2023130"/>
              <a:ext cx="53975" cy="5556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9" y="2"/>
                </a:cxn>
                <a:cxn ang="0">
                  <a:pos x="24" y="20"/>
                </a:cxn>
                <a:cxn ang="0">
                  <a:pos x="34" y="26"/>
                </a:cxn>
                <a:cxn ang="0">
                  <a:pos x="21" y="35"/>
                </a:cxn>
                <a:cxn ang="0">
                  <a:pos x="0" y="15"/>
                </a:cxn>
                <a:cxn ang="0">
                  <a:pos x="6" y="0"/>
                </a:cxn>
              </a:cxnLst>
              <a:rect l="0" t="0" r="r" b="b"/>
              <a:pathLst>
                <a:path w="34" h="35">
                  <a:moveTo>
                    <a:pt x="6" y="0"/>
                  </a:moveTo>
                  <a:lnTo>
                    <a:pt x="19" y="2"/>
                  </a:lnTo>
                  <a:lnTo>
                    <a:pt x="24" y="20"/>
                  </a:lnTo>
                  <a:lnTo>
                    <a:pt x="34" y="26"/>
                  </a:lnTo>
                  <a:lnTo>
                    <a:pt x="21" y="35"/>
                  </a:lnTo>
                  <a:lnTo>
                    <a:pt x="0" y="1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0" name="Freeform 129"/>
            <p:cNvSpPr>
              <a:spLocks/>
            </p:cNvSpPr>
            <p:nvPr/>
          </p:nvSpPr>
          <p:spPr bwMode="auto">
            <a:xfrm>
              <a:off x="2478050" y="2002493"/>
              <a:ext cx="34925" cy="444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0" y="11"/>
                </a:cxn>
                <a:cxn ang="0">
                  <a:pos x="22" y="28"/>
                </a:cxn>
                <a:cxn ang="0">
                  <a:pos x="13" y="26"/>
                </a:cxn>
                <a:cxn ang="0">
                  <a:pos x="0" y="3"/>
                </a:cxn>
                <a:cxn ang="0">
                  <a:pos x="11" y="0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lnTo>
                    <a:pt x="20" y="11"/>
                  </a:lnTo>
                  <a:lnTo>
                    <a:pt x="22" y="28"/>
                  </a:lnTo>
                  <a:lnTo>
                    <a:pt x="13" y="26"/>
                  </a:lnTo>
                  <a:lnTo>
                    <a:pt x="0" y="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1" name="Freeform 130"/>
            <p:cNvSpPr>
              <a:spLocks/>
            </p:cNvSpPr>
            <p:nvPr/>
          </p:nvSpPr>
          <p:spPr bwMode="auto">
            <a:xfrm>
              <a:off x="2478050" y="2002493"/>
              <a:ext cx="34925" cy="444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0" y="11"/>
                </a:cxn>
                <a:cxn ang="0">
                  <a:pos x="22" y="28"/>
                </a:cxn>
                <a:cxn ang="0">
                  <a:pos x="13" y="26"/>
                </a:cxn>
                <a:cxn ang="0">
                  <a:pos x="0" y="3"/>
                </a:cxn>
                <a:cxn ang="0">
                  <a:pos x="11" y="0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lnTo>
                    <a:pt x="20" y="11"/>
                  </a:lnTo>
                  <a:lnTo>
                    <a:pt x="22" y="28"/>
                  </a:lnTo>
                  <a:lnTo>
                    <a:pt x="13" y="26"/>
                  </a:lnTo>
                  <a:lnTo>
                    <a:pt x="0" y="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2" name="Freeform 131"/>
            <p:cNvSpPr>
              <a:spLocks/>
            </p:cNvSpPr>
            <p:nvPr/>
          </p:nvSpPr>
          <p:spPr bwMode="auto">
            <a:xfrm>
              <a:off x="3081300" y="1886605"/>
              <a:ext cx="30163" cy="28575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9" y="9"/>
                </a:cxn>
                <a:cxn ang="0">
                  <a:pos x="0" y="18"/>
                </a:cxn>
                <a:cxn ang="0">
                  <a:pos x="4" y="5"/>
                </a:cxn>
                <a:cxn ang="0">
                  <a:pos x="17" y="0"/>
                </a:cxn>
              </a:cxnLst>
              <a:rect l="0" t="0" r="r" b="b"/>
              <a:pathLst>
                <a:path w="19" h="18">
                  <a:moveTo>
                    <a:pt x="17" y="0"/>
                  </a:moveTo>
                  <a:lnTo>
                    <a:pt x="19" y="9"/>
                  </a:lnTo>
                  <a:lnTo>
                    <a:pt x="0" y="18"/>
                  </a:lnTo>
                  <a:lnTo>
                    <a:pt x="4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3" name="Freeform 132"/>
            <p:cNvSpPr>
              <a:spLocks/>
            </p:cNvSpPr>
            <p:nvPr/>
          </p:nvSpPr>
          <p:spPr bwMode="auto">
            <a:xfrm>
              <a:off x="3081300" y="1886605"/>
              <a:ext cx="30163" cy="28575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9" y="9"/>
                </a:cxn>
                <a:cxn ang="0">
                  <a:pos x="0" y="18"/>
                </a:cxn>
                <a:cxn ang="0">
                  <a:pos x="4" y="5"/>
                </a:cxn>
                <a:cxn ang="0">
                  <a:pos x="17" y="0"/>
                </a:cxn>
              </a:cxnLst>
              <a:rect l="0" t="0" r="r" b="b"/>
              <a:pathLst>
                <a:path w="19" h="18">
                  <a:moveTo>
                    <a:pt x="17" y="0"/>
                  </a:moveTo>
                  <a:lnTo>
                    <a:pt x="19" y="9"/>
                  </a:lnTo>
                  <a:lnTo>
                    <a:pt x="0" y="18"/>
                  </a:lnTo>
                  <a:lnTo>
                    <a:pt x="4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4" name="Freeform 133"/>
            <p:cNvSpPr>
              <a:spLocks/>
            </p:cNvSpPr>
            <p:nvPr/>
          </p:nvSpPr>
          <p:spPr bwMode="auto">
            <a:xfrm>
              <a:off x="3078125" y="2054880"/>
              <a:ext cx="26988" cy="3016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8"/>
                </a:cxn>
                <a:cxn ang="0">
                  <a:pos x="15" y="19"/>
                </a:cxn>
                <a:cxn ang="0">
                  <a:pos x="2" y="19"/>
                </a:cxn>
                <a:cxn ang="0">
                  <a:pos x="0" y="8"/>
                </a:cxn>
                <a:cxn ang="0">
                  <a:pos x="6" y="0"/>
                </a:cxn>
              </a:cxnLst>
              <a:rect l="0" t="0" r="r" b="b"/>
              <a:pathLst>
                <a:path w="17" h="19">
                  <a:moveTo>
                    <a:pt x="6" y="0"/>
                  </a:moveTo>
                  <a:lnTo>
                    <a:pt x="17" y="8"/>
                  </a:lnTo>
                  <a:lnTo>
                    <a:pt x="15" y="19"/>
                  </a:lnTo>
                  <a:lnTo>
                    <a:pt x="2" y="19"/>
                  </a:lnTo>
                  <a:lnTo>
                    <a:pt x="0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5" name="Freeform 134"/>
            <p:cNvSpPr>
              <a:spLocks/>
            </p:cNvSpPr>
            <p:nvPr/>
          </p:nvSpPr>
          <p:spPr bwMode="auto">
            <a:xfrm>
              <a:off x="3078125" y="2054880"/>
              <a:ext cx="26988" cy="3016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8"/>
                </a:cxn>
                <a:cxn ang="0">
                  <a:pos x="15" y="19"/>
                </a:cxn>
                <a:cxn ang="0">
                  <a:pos x="2" y="19"/>
                </a:cxn>
                <a:cxn ang="0">
                  <a:pos x="0" y="8"/>
                </a:cxn>
                <a:cxn ang="0">
                  <a:pos x="6" y="0"/>
                </a:cxn>
              </a:cxnLst>
              <a:rect l="0" t="0" r="r" b="b"/>
              <a:pathLst>
                <a:path w="17" h="19">
                  <a:moveTo>
                    <a:pt x="6" y="0"/>
                  </a:moveTo>
                  <a:lnTo>
                    <a:pt x="17" y="8"/>
                  </a:lnTo>
                  <a:lnTo>
                    <a:pt x="15" y="19"/>
                  </a:lnTo>
                  <a:lnTo>
                    <a:pt x="2" y="19"/>
                  </a:lnTo>
                  <a:lnTo>
                    <a:pt x="0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6" name="Freeform 135"/>
            <p:cNvSpPr>
              <a:spLocks/>
            </p:cNvSpPr>
            <p:nvPr/>
          </p:nvSpPr>
          <p:spPr bwMode="auto">
            <a:xfrm>
              <a:off x="3408325" y="1553230"/>
              <a:ext cx="47625" cy="26987"/>
            </a:xfrm>
            <a:custGeom>
              <a:avLst/>
              <a:gdLst/>
              <a:ahLst/>
              <a:cxnLst>
                <a:cxn ang="0">
                  <a:pos x="21" y="13"/>
                </a:cxn>
                <a:cxn ang="0">
                  <a:pos x="6" y="17"/>
                </a:cxn>
                <a:cxn ang="0">
                  <a:pos x="0" y="9"/>
                </a:cxn>
                <a:cxn ang="0">
                  <a:pos x="11" y="0"/>
                </a:cxn>
                <a:cxn ang="0">
                  <a:pos x="30" y="2"/>
                </a:cxn>
                <a:cxn ang="0">
                  <a:pos x="30" y="7"/>
                </a:cxn>
                <a:cxn ang="0">
                  <a:pos x="21" y="13"/>
                </a:cxn>
              </a:cxnLst>
              <a:rect l="0" t="0" r="r" b="b"/>
              <a:pathLst>
                <a:path w="30" h="17">
                  <a:moveTo>
                    <a:pt x="21" y="13"/>
                  </a:moveTo>
                  <a:lnTo>
                    <a:pt x="6" y="17"/>
                  </a:lnTo>
                  <a:lnTo>
                    <a:pt x="0" y="9"/>
                  </a:lnTo>
                  <a:lnTo>
                    <a:pt x="11" y="0"/>
                  </a:lnTo>
                  <a:lnTo>
                    <a:pt x="30" y="2"/>
                  </a:lnTo>
                  <a:lnTo>
                    <a:pt x="30" y="7"/>
                  </a:lnTo>
                  <a:lnTo>
                    <a:pt x="21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7" name="Freeform 136"/>
            <p:cNvSpPr>
              <a:spLocks/>
            </p:cNvSpPr>
            <p:nvPr/>
          </p:nvSpPr>
          <p:spPr bwMode="auto">
            <a:xfrm>
              <a:off x="3408325" y="1553230"/>
              <a:ext cx="47625" cy="26987"/>
            </a:xfrm>
            <a:custGeom>
              <a:avLst/>
              <a:gdLst/>
              <a:ahLst/>
              <a:cxnLst>
                <a:cxn ang="0">
                  <a:pos x="21" y="13"/>
                </a:cxn>
                <a:cxn ang="0">
                  <a:pos x="6" y="17"/>
                </a:cxn>
                <a:cxn ang="0">
                  <a:pos x="0" y="9"/>
                </a:cxn>
                <a:cxn ang="0">
                  <a:pos x="11" y="0"/>
                </a:cxn>
                <a:cxn ang="0">
                  <a:pos x="30" y="2"/>
                </a:cxn>
                <a:cxn ang="0">
                  <a:pos x="30" y="7"/>
                </a:cxn>
                <a:cxn ang="0">
                  <a:pos x="21" y="13"/>
                </a:cxn>
              </a:cxnLst>
              <a:rect l="0" t="0" r="r" b="b"/>
              <a:pathLst>
                <a:path w="30" h="17">
                  <a:moveTo>
                    <a:pt x="21" y="13"/>
                  </a:moveTo>
                  <a:lnTo>
                    <a:pt x="6" y="17"/>
                  </a:lnTo>
                  <a:lnTo>
                    <a:pt x="0" y="9"/>
                  </a:lnTo>
                  <a:lnTo>
                    <a:pt x="11" y="0"/>
                  </a:lnTo>
                  <a:lnTo>
                    <a:pt x="30" y="2"/>
                  </a:lnTo>
                  <a:lnTo>
                    <a:pt x="30" y="7"/>
                  </a:lnTo>
                  <a:lnTo>
                    <a:pt x="21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8" name="Freeform 137"/>
            <p:cNvSpPr>
              <a:spLocks/>
            </p:cNvSpPr>
            <p:nvPr/>
          </p:nvSpPr>
          <p:spPr bwMode="auto">
            <a:xfrm>
              <a:off x="3581363" y="1386543"/>
              <a:ext cx="41275" cy="30162"/>
            </a:xfrm>
            <a:custGeom>
              <a:avLst/>
              <a:gdLst/>
              <a:ahLst/>
              <a:cxnLst>
                <a:cxn ang="0">
                  <a:pos x="26" y="6"/>
                </a:cxn>
                <a:cxn ang="0">
                  <a:pos x="22" y="17"/>
                </a:cxn>
                <a:cxn ang="0">
                  <a:pos x="2" y="19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6" y="6"/>
                </a:cxn>
              </a:cxnLst>
              <a:rect l="0" t="0" r="r" b="b"/>
              <a:pathLst>
                <a:path w="26" h="19">
                  <a:moveTo>
                    <a:pt x="26" y="6"/>
                  </a:moveTo>
                  <a:lnTo>
                    <a:pt x="22" y="17"/>
                  </a:lnTo>
                  <a:lnTo>
                    <a:pt x="2" y="19"/>
                  </a:lnTo>
                  <a:lnTo>
                    <a:pt x="0" y="6"/>
                  </a:lnTo>
                  <a:lnTo>
                    <a:pt x="9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9" name="Freeform 138"/>
            <p:cNvSpPr>
              <a:spLocks/>
            </p:cNvSpPr>
            <p:nvPr/>
          </p:nvSpPr>
          <p:spPr bwMode="auto">
            <a:xfrm>
              <a:off x="3581363" y="1386543"/>
              <a:ext cx="41275" cy="30162"/>
            </a:xfrm>
            <a:custGeom>
              <a:avLst/>
              <a:gdLst/>
              <a:ahLst/>
              <a:cxnLst>
                <a:cxn ang="0">
                  <a:pos x="26" y="6"/>
                </a:cxn>
                <a:cxn ang="0">
                  <a:pos x="22" y="17"/>
                </a:cxn>
                <a:cxn ang="0">
                  <a:pos x="2" y="19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6" y="6"/>
                </a:cxn>
              </a:cxnLst>
              <a:rect l="0" t="0" r="r" b="b"/>
              <a:pathLst>
                <a:path w="26" h="19">
                  <a:moveTo>
                    <a:pt x="26" y="6"/>
                  </a:moveTo>
                  <a:lnTo>
                    <a:pt x="22" y="17"/>
                  </a:lnTo>
                  <a:lnTo>
                    <a:pt x="2" y="19"/>
                  </a:lnTo>
                  <a:lnTo>
                    <a:pt x="0" y="6"/>
                  </a:lnTo>
                  <a:lnTo>
                    <a:pt x="9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0" name="Freeform 139"/>
            <p:cNvSpPr>
              <a:spLocks/>
            </p:cNvSpPr>
            <p:nvPr/>
          </p:nvSpPr>
          <p:spPr bwMode="auto">
            <a:xfrm>
              <a:off x="3660738" y="1294468"/>
              <a:ext cx="33338" cy="2698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1" y="7"/>
                </a:cxn>
                <a:cxn ang="0">
                  <a:pos x="17" y="17"/>
                </a:cxn>
                <a:cxn ang="0">
                  <a:pos x="4" y="17"/>
                </a:cxn>
                <a:cxn ang="0">
                  <a:pos x="0" y="4"/>
                </a:cxn>
                <a:cxn ang="0">
                  <a:pos x="12" y="0"/>
                </a:cxn>
              </a:cxnLst>
              <a:rect l="0" t="0" r="r" b="b"/>
              <a:pathLst>
                <a:path w="21" h="17">
                  <a:moveTo>
                    <a:pt x="12" y="0"/>
                  </a:moveTo>
                  <a:lnTo>
                    <a:pt x="21" y="7"/>
                  </a:lnTo>
                  <a:lnTo>
                    <a:pt x="17" y="17"/>
                  </a:lnTo>
                  <a:lnTo>
                    <a:pt x="4" y="17"/>
                  </a:lnTo>
                  <a:lnTo>
                    <a:pt x="0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1" name="Freeform 140"/>
            <p:cNvSpPr>
              <a:spLocks/>
            </p:cNvSpPr>
            <p:nvPr/>
          </p:nvSpPr>
          <p:spPr bwMode="auto">
            <a:xfrm>
              <a:off x="3660738" y="1294468"/>
              <a:ext cx="33338" cy="2698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1" y="7"/>
                </a:cxn>
                <a:cxn ang="0">
                  <a:pos x="17" y="17"/>
                </a:cxn>
                <a:cxn ang="0">
                  <a:pos x="4" y="17"/>
                </a:cxn>
                <a:cxn ang="0">
                  <a:pos x="0" y="4"/>
                </a:cxn>
                <a:cxn ang="0">
                  <a:pos x="12" y="0"/>
                </a:cxn>
              </a:cxnLst>
              <a:rect l="0" t="0" r="r" b="b"/>
              <a:pathLst>
                <a:path w="21" h="17">
                  <a:moveTo>
                    <a:pt x="12" y="0"/>
                  </a:moveTo>
                  <a:lnTo>
                    <a:pt x="21" y="7"/>
                  </a:lnTo>
                  <a:lnTo>
                    <a:pt x="17" y="17"/>
                  </a:lnTo>
                  <a:lnTo>
                    <a:pt x="4" y="17"/>
                  </a:lnTo>
                  <a:lnTo>
                    <a:pt x="0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2" name="Freeform 141"/>
            <p:cNvSpPr>
              <a:spLocks/>
            </p:cNvSpPr>
            <p:nvPr/>
          </p:nvSpPr>
          <p:spPr bwMode="auto">
            <a:xfrm>
              <a:off x="3697250" y="1219855"/>
              <a:ext cx="47625" cy="444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0" y="6"/>
                </a:cxn>
                <a:cxn ang="0">
                  <a:pos x="17" y="17"/>
                </a:cxn>
                <a:cxn ang="0">
                  <a:pos x="0" y="28"/>
                </a:cxn>
                <a:cxn ang="0">
                  <a:pos x="0" y="17"/>
                </a:cxn>
                <a:cxn ang="0">
                  <a:pos x="9" y="4"/>
                </a:cxn>
                <a:cxn ang="0">
                  <a:pos x="24" y="0"/>
                </a:cxn>
              </a:cxnLst>
              <a:rect l="0" t="0" r="r" b="b"/>
              <a:pathLst>
                <a:path w="30" h="28">
                  <a:moveTo>
                    <a:pt x="24" y="0"/>
                  </a:moveTo>
                  <a:lnTo>
                    <a:pt x="30" y="6"/>
                  </a:lnTo>
                  <a:lnTo>
                    <a:pt x="17" y="17"/>
                  </a:lnTo>
                  <a:lnTo>
                    <a:pt x="0" y="28"/>
                  </a:lnTo>
                  <a:lnTo>
                    <a:pt x="0" y="17"/>
                  </a:lnTo>
                  <a:lnTo>
                    <a:pt x="9" y="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3" name="Freeform 142"/>
            <p:cNvSpPr>
              <a:spLocks/>
            </p:cNvSpPr>
            <p:nvPr/>
          </p:nvSpPr>
          <p:spPr bwMode="auto">
            <a:xfrm>
              <a:off x="3697250" y="1219855"/>
              <a:ext cx="47625" cy="444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0" y="6"/>
                </a:cxn>
                <a:cxn ang="0">
                  <a:pos x="17" y="17"/>
                </a:cxn>
                <a:cxn ang="0">
                  <a:pos x="0" y="28"/>
                </a:cxn>
                <a:cxn ang="0">
                  <a:pos x="0" y="17"/>
                </a:cxn>
                <a:cxn ang="0">
                  <a:pos x="9" y="4"/>
                </a:cxn>
                <a:cxn ang="0">
                  <a:pos x="24" y="0"/>
                </a:cxn>
              </a:cxnLst>
              <a:rect l="0" t="0" r="r" b="b"/>
              <a:pathLst>
                <a:path w="30" h="28">
                  <a:moveTo>
                    <a:pt x="24" y="0"/>
                  </a:moveTo>
                  <a:lnTo>
                    <a:pt x="30" y="6"/>
                  </a:lnTo>
                  <a:lnTo>
                    <a:pt x="17" y="17"/>
                  </a:lnTo>
                  <a:lnTo>
                    <a:pt x="0" y="28"/>
                  </a:lnTo>
                  <a:lnTo>
                    <a:pt x="0" y="17"/>
                  </a:lnTo>
                  <a:lnTo>
                    <a:pt x="9" y="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4" name="Freeform 143"/>
            <p:cNvSpPr>
              <a:spLocks/>
            </p:cNvSpPr>
            <p:nvPr/>
          </p:nvSpPr>
          <p:spPr bwMode="auto">
            <a:xfrm>
              <a:off x="3762338" y="926168"/>
              <a:ext cx="57150" cy="44450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2" y="24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2" y="9"/>
                </a:cxn>
                <a:cxn ang="0">
                  <a:pos x="36" y="20"/>
                </a:cxn>
                <a:cxn ang="0">
                  <a:pos x="32" y="26"/>
                </a:cxn>
                <a:cxn ang="0">
                  <a:pos x="13" y="28"/>
                </a:cxn>
              </a:cxnLst>
              <a:rect l="0" t="0" r="r" b="b"/>
              <a:pathLst>
                <a:path w="36" h="28">
                  <a:moveTo>
                    <a:pt x="13" y="28"/>
                  </a:moveTo>
                  <a:lnTo>
                    <a:pt x="2" y="24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2" y="9"/>
                  </a:lnTo>
                  <a:lnTo>
                    <a:pt x="36" y="20"/>
                  </a:lnTo>
                  <a:lnTo>
                    <a:pt x="32" y="26"/>
                  </a:lnTo>
                  <a:lnTo>
                    <a:pt x="13" y="2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5" name="Freeform 144"/>
            <p:cNvSpPr>
              <a:spLocks/>
            </p:cNvSpPr>
            <p:nvPr/>
          </p:nvSpPr>
          <p:spPr bwMode="auto">
            <a:xfrm>
              <a:off x="3762338" y="926168"/>
              <a:ext cx="57150" cy="44450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2" y="24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2" y="9"/>
                </a:cxn>
                <a:cxn ang="0">
                  <a:pos x="36" y="20"/>
                </a:cxn>
                <a:cxn ang="0">
                  <a:pos x="32" y="26"/>
                </a:cxn>
                <a:cxn ang="0">
                  <a:pos x="13" y="28"/>
                </a:cxn>
              </a:cxnLst>
              <a:rect l="0" t="0" r="r" b="b"/>
              <a:pathLst>
                <a:path w="36" h="28">
                  <a:moveTo>
                    <a:pt x="13" y="28"/>
                  </a:moveTo>
                  <a:lnTo>
                    <a:pt x="2" y="24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2" y="9"/>
                  </a:lnTo>
                  <a:lnTo>
                    <a:pt x="36" y="20"/>
                  </a:lnTo>
                  <a:lnTo>
                    <a:pt x="32" y="26"/>
                  </a:lnTo>
                  <a:lnTo>
                    <a:pt x="13" y="2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6" name="Freeform 145"/>
            <p:cNvSpPr>
              <a:spLocks/>
            </p:cNvSpPr>
            <p:nvPr/>
          </p:nvSpPr>
          <p:spPr bwMode="auto">
            <a:xfrm>
              <a:off x="3827425" y="926168"/>
              <a:ext cx="57150" cy="52387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23" y="26"/>
                </a:cxn>
                <a:cxn ang="0">
                  <a:pos x="4" y="33"/>
                </a:cxn>
                <a:cxn ang="0">
                  <a:pos x="0" y="28"/>
                </a:cxn>
                <a:cxn ang="0">
                  <a:pos x="10" y="7"/>
                </a:cxn>
                <a:cxn ang="0">
                  <a:pos x="23" y="0"/>
                </a:cxn>
                <a:cxn ang="0">
                  <a:pos x="36" y="0"/>
                </a:cxn>
                <a:cxn ang="0">
                  <a:pos x="30" y="15"/>
                </a:cxn>
              </a:cxnLst>
              <a:rect l="0" t="0" r="r" b="b"/>
              <a:pathLst>
                <a:path w="36" h="33">
                  <a:moveTo>
                    <a:pt x="30" y="15"/>
                  </a:moveTo>
                  <a:lnTo>
                    <a:pt x="23" y="26"/>
                  </a:lnTo>
                  <a:lnTo>
                    <a:pt x="4" y="33"/>
                  </a:lnTo>
                  <a:lnTo>
                    <a:pt x="0" y="28"/>
                  </a:lnTo>
                  <a:lnTo>
                    <a:pt x="10" y="7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30" y="1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7" name="Freeform 146"/>
            <p:cNvSpPr>
              <a:spLocks/>
            </p:cNvSpPr>
            <p:nvPr/>
          </p:nvSpPr>
          <p:spPr bwMode="auto">
            <a:xfrm>
              <a:off x="3827425" y="926168"/>
              <a:ext cx="57150" cy="52387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23" y="26"/>
                </a:cxn>
                <a:cxn ang="0">
                  <a:pos x="4" y="33"/>
                </a:cxn>
                <a:cxn ang="0">
                  <a:pos x="0" y="28"/>
                </a:cxn>
                <a:cxn ang="0">
                  <a:pos x="10" y="7"/>
                </a:cxn>
                <a:cxn ang="0">
                  <a:pos x="23" y="0"/>
                </a:cxn>
                <a:cxn ang="0">
                  <a:pos x="36" y="0"/>
                </a:cxn>
                <a:cxn ang="0">
                  <a:pos x="30" y="15"/>
                </a:cxn>
              </a:cxnLst>
              <a:rect l="0" t="0" r="r" b="b"/>
              <a:pathLst>
                <a:path w="36" h="33">
                  <a:moveTo>
                    <a:pt x="30" y="15"/>
                  </a:moveTo>
                  <a:lnTo>
                    <a:pt x="23" y="26"/>
                  </a:lnTo>
                  <a:lnTo>
                    <a:pt x="4" y="33"/>
                  </a:lnTo>
                  <a:lnTo>
                    <a:pt x="0" y="28"/>
                  </a:lnTo>
                  <a:lnTo>
                    <a:pt x="10" y="7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30" y="1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8" name="Freeform 147"/>
            <p:cNvSpPr>
              <a:spLocks/>
            </p:cNvSpPr>
            <p:nvPr/>
          </p:nvSpPr>
          <p:spPr bwMode="auto">
            <a:xfrm>
              <a:off x="3898863" y="872193"/>
              <a:ext cx="74613" cy="85725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30" y="0"/>
                </a:cxn>
                <a:cxn ang="0">
                  <a:pos x="30" y="11"/>
                </a:cxn>
                <a:cxn ang="0">
                  <a:pos x="41" y="2"/>
                </a:cxn>
                <a:cxn ang="0">
                  <a:pos x="47" y="11"/>
                </a:cxn>
                <a:cxn ang="0">
                  <a:pos x="34" y="30"/>
                </a:cxn>
                <a:cxn ang="0">
                  <a:pos x="19" y="39"/>
                </a:cxn>
                <a:cxn ang="0">
                  <a:pos x="10" y="41"/>
                </a:cxn>
                <a:cxn ang="0">
                  <a:pos x="2" y="54"/>
                </a:cxn>
                <a:cxn ang="0">
                  <a:pos x="0" y="43"/>
                </a:cxn>
                <a:cxn ang="0">
                  <a:pos x="6" y="22"/>
                </a:cxn>
                <a:cxn ang="0">
                  <a:pos x="19" y="4"/>
                </a:cxn>
              </a:cxnLst>
              <a:rect l="0" t="0" r="r" b="b"/>
              <a:pathLst>
                <a:path w="47" h="54">
                  <a:moveTo>
                    <a:pt x="19" y="4"/>
                  </a:moveTo>
                  <a:lnTo>
                    <a:pt x="30" y="0"/>
                  </a:lnTo>
                  <a:lnTo>
                    <a:pt x="30" y="11"/>
                  </a:lnTo>
                  <a:lnTo>
                    <a:pt x="41" y="2"/>
                  </a:lnTo>
                  <a:lnTo>
                    <a:pt x="47" y="11"/>
                  </a:lnTo>
                  <a:lnTo>
                    <a:pt x="34" y="30"/>
                  </a:lnTo>
                  <a:lnTo>
                    <a:pt x="19" y="39"/>
                  </a:lnTo>
                  <a:lnTo>
                    <a:pt x="10" y="41"/>
                  </a:lnTo>
                  <a:lnTo>
                    <a:pt x="2" y="54"/>
                  </a:lnTo>
                  <a:lnTo>
                    <a:pt x="0" y="43"/>
                  </a:lnTo>
                  <a:lnTo>
                    <a:pt x="6" y="22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9" name="Freeform 148"/>
            <p:cNvSpPr>
              <a:spLocks/>
            </p:cNvSpPr>
            <p:nvPr/>
          </p:nvSpPr>
          <p:spPr bwMode="auto">
            <a:xfrm>
              <a:off x="3898863" y="872193"/>
              <a:ext cx="74613" cy="85725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30" y="0"/>
                </a:cxn>
                <a:cxn ang="0">
                  <a:pos x="30" y="11"/>
                </a:cxn>
                <a:cxn ang="0">
                  <a:pos x="41" y="2"/>
                </a:cxn>
                <a:cxn ang="0">
                  <a:pos x="47" y="11"/>
                </a:cxn>
                <a:cxn ang="0">
                  <a:pos x="34" y="30"/>
                </a:cxn>
                <a:cxn ang="0">
                  <a:pos x="19" y="39"/>
                </a:cxn>
                <a:cxn ang="0">
                  <a:pos x="10" y="41"/>
                </a:cxn>
                <a:cxn ang="0">
                  <a:pos x="2" y="54"/>
                </a:cxn>
                <a:cxn ang="0">
                  <a:pos x="0" y="43"/>
                </a:cxn>
                <a:cxn ang="0">
                  <a:pos x="6" y="22"/>
                </a:cxn>
                <a:cxn ang="0">
                  <a:pos x="19" y="4"/>
                </a:cxn>
              </a:cxnLst>
              <a:rect l="0" t="0" r="r" b="b"/>
              <a:pathLst>
                <a:path w="47" h="54">
                  <a:moveTo>
                    <a:pt x="19" y="4"/>
                  </a:moveTo>
                  <a:lnTo>
                    <a:pt x="30" y="0"/>
                  </a:lnTo>
                  <a:lnTo>
                    <a:pt x="30" y="11"/>
                  </a:lnTo>
                  <a:lnTo>
                    <a:pt x="41" y="2"/>
                  </a:lnTo>
                  <a:lnTo>
                    <a:pt x="47" y="11"/>
                  </a:lnTo>
                  <a:lnTo>
                    <a:pt x="34" y="30"/>
                  </a:lnTo>
                  <a:lnTo>
                    <a:pt x="19" y="39"/>
                  </a:lnTo>
                  <a:lnTo>
                    <a:pt x="10" y="41"/>
                  </a:lnTo>
                  <a:lnTo>
                    <a:pt x="2" y="54"/>
                  </a:lnTo>
                  <a:lnTo>
                    <a:pt x="0" y="43"/>
                  </a:lnTo>
                  <a:lnTo>
                    <a:pt x="6" y="22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0" name="Freeform 149"/>
            <p:cNvSpPr>
              <a:spLocks/>
            </p:cNvSpPr>
            <p:nvPr/>
          </p:nvSpPr>
          <p:spPr bwMode="auto">
            <a:xfrm>
              <a:off x="3908388" y="803930"/>
              <a:ext cx="58738" cy="58737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7" y="11"/>
                </a:cxn>
                <a:cxn ang="0">
                  <a:pos x="13" y="37"/>
                </a:cxn>
                <a:cxn ang="0">
                  <a:pos x="0" y="30"/>
                </a:cxn>
                <a:cxn ang="0">
                  <a:pos x="13" y="7"/>
                </a:cxn>
                <a:cxn ang="0">
                  <a:pos x="28" y="0"/>
                </a:cxn>
                <a:cxn ang="0">
                  <a:pos x="35" y="0"/>
                </a:cxn>
              </a:cxnLst>
              <a:rect l="0" t="0" r="r" b="b"/>
              <a:pathLst>
                <a:path w="37" h="37">
                  <a:moveTo>
                    <a:pt x="35" y="0"/>
                  </a:moveTo>
                  <a:lnTo>
                    <a:pt x="37" y="11"/>
                  </a:lnTo>
                  <a:lnTo>
                    <a:pt x="13" y="37"/>
                  </a:lnTo>
                  <a:lnTo>
                    <a:pt x="0" y="30"/>
                  </a:lnTo>
                  <a:lnTo>
                    <a:pt x="13" y="7"/>
                  </a:lnTo>
                  <a:lnTo>
                    <a:pt x="2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1" name="Freeform 150"/>
            <p:cNvSpPr>
              <a:spLocks/>
            </p:cNvSpPr>
            <p:nvPr/>
          </p:nvSpPr>
          <p:spPr bwMode="auto">
            <a:xfrm>
              <a:off x="3908388" y="803930"/>
              <a:ext cx="58738" cy="58737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7" y="11"/>
                </a:cxn>
                <a:cxn ang="0">
                  <a:pos x="13" y="37"/>
                </a:cxn>
                <a:cxn ang="0">
                  <a:pos x="0" y="30"/>
                </a:cxn>
                <a:cxn ang="0">
                  <a:pos x="13" y="7"/>
                </a:cxn>
                <a:cxn ang="0">
                  <a:pos x="28" y="0"/>
                </a:cxn>
                <a:cxn ang="0">
                  <a:pos x="35" y="0"/>
                </a:cxn>
              </a:cxnLst>
              <a:rect l="0" t="0" r="r" b="b"/>
              <a:pathLst>
                <a:path w="37" h="37">
                  <a:moveTo>
                    <a:pt x="35" y="0"/>
                  </a:moveTo>
                  <a:lnTo>
                    <a:pt x="37" y="11"/>
                  </a:lnTo>
                  <a:lnTo>
                    <a:pt x="13" y="37"/>
                  </a:lnTo>
                  <a:lnTo>
                    <a:pt x="0" y="30"/>
                  </a:lnTo>
                  <a:lnTo>
                    <a:pt x="13" y="7"/>
                  </a:lnTo>
                  <a:lnTo>
                    <a:pt x="2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2" name="Freeform 151"/>
            <p:cNvSpPr>
              <a:spLocks/>
            </p:cNvSpPr>
            <p:nvPr/>
          </p:nvSpPr>
          <p:spPr bwMode="auto">
            <a:xfrm>
              <a:off x="3997288" y="770593"/>
              <a:ext cx="57150" cy="5397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6" y="6"/>
                </a:cxn>
                <a:cxn ang="0">
                  <a:pos x="30" y="25"/>
                </a:cxn>
                <a:cxn ang="0">
                  <a:pos x="13" y="34"/>
                </a:cxn>
                <a:cxn ang="0">
                  <a:pos x="0" y="21"/>
                </a:cxn>
                <a:cxn ang="0">
                  <a:pos x="4" y="8"/>
                </a:cxn>
                <a:cxn ang="0">
                  <a:pos x="32" y="0"/>
                </a:cxn>
              </a:cxnLst>
              <a:rect l="0" t="0" r="r" b="b"/>
              <a:pathLst>
                <a:path w="36" h="34">
                  <a:moveTo>
                    <a:pt x="32" y="0"/>
                  </a:moveTo>
                  <a:lnTo>
                    <a:pt x="36" y="6"/>
                  </a:lnTo>
                  <a:lnTo>
                    <a:pt x="30" y="25"/>
                  </a:lnTo>
                  <a:lnTo>
                    <a:pt x="13" y="34"/>
                  </a:lnTo>
                  <a:lnTo>
                    <a:pt x="0" y="21"/>
                  </a:lnTo>
                  <a:lnTo>
                    <a:pt x="4" y="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3" name="Freeform 152"/>
            <p:cNvSpPr>
              <a:spLocks/>
            </p:cNvSpPr>
            <p:nvPr/>
          </p:nvSpPr>
          <p:spPr bwMode="auto">
            <a:xfrm>
              <a:off x="3997288" y="770593"/>
              <a:ext cx="57150" cy="5397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6" y="6"/>
                </a:cxn>
                <a:cxn ang="0">
                  <a:pos x="30" y="25"/>
                </a:cxn>
                <a:cxn ang="0">
                  <a:pos x="13" y="34"/>
                </a:cxn>
                <a:cxn ang="0">
                  <a:pos x="0" y="21"/>
                </a:cxn>
                <a:cxn ang="0">
                  <a:pos x="4" y="8"/>
                </a:cxn>
                <a:cxn ang="0">
                  <a:pos x="32" y="0"/>
                </a:cxn>
              </a:cxnLst>
              <a:rect l="0" t="0" r="r" b="b"/>
              <a:pathLst>
                <a:path w="36" h="34">
                  <a:moveTo>
                    <a:pt x="32" y="0"/>
                  </a:moveTo>
                  <a:lnTo>
                    <a:pt x="36" y="6"/>
                  </a:lnTo>
                  <a:lnTo>
                    <a:pt x="30" y="25"/>
                  </a:lnTo>
                  <a:lnTo>
                    <a:pt x="13" y="34"/>
                  </a:lnTo>
                  <a:lnTo>
                    <a:pt x="0" y="21"/>
                  </a:lnTo>
                  <a:lnTo>
                    <a:pt x="4" y="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4" name="Freeform 153"/>
            <p:cNvSpPr>
              <a:spLocks/>
            </p:cNvSpPr>
            <p:nvPr/>
          </p:nvSpPr>
          <p:spPr bwMode="auto">
            <a:xfrm>
              <a:off x="4532275" y="5239405"/>
              <a:ext cx="190500" cy="1397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0" y="2"/>
                </a:cxn>
                <a:cxn ang="0">
                  <a:pos x="23" y="0"/>
                </a:cxn>
                <a:cxn ang="0">
                  <a:pos x="38" y="10"/>
                </a:cxn>
                <a:cxn ang="0">
                  <a:pos x="49" y="15"/>
                </a:cxn>
                <a:cxn ang="0">
                  <a:pos x="53" y="19"/>
                </a:cxn>
                <a:cxn ang="0">
                  <a:pos x="62" y="28"/>
                </a:cxn>
                <a:cxn ang="0">
                  <a:pos x="68" y="23"/>
                </a:cxn>
                <a:cxn ang="0">
                  <a:pos x="81" y="25"/>
                </a:cxn>
                <a:cxn ang="0">
                  <a:pos x="86" y="34"/>
                </a:cxn>
                <a:cxn ang="0">
                  <a:pos x="88" y="47"/>
                </a:cxn>
                <a:cxn ang="0">
                  <a:pos x="109" y="60"/>
                </a:cxn>
                <a:cxn ang="0">
                  <a:pos x="120" y="73"/>
                </a:cxn>
                <a:cxn ang="0">
                  <a:pos x="116" y="81"/>
                </a:cxn>
                <a:cxn ang="0">
                  <a:pos x="105" y="88"/>
                </a:cxn>
                <a:cxn ang="0">
                  <a:pos x="90" y="68"/>
                </a:cxn>
                <a:cxn ang="0">
                  <a:pos x="81" y="51"/>
                </a:cxn>
                <a:cxn ang="0">
                  <a:pos x="68" y="47"/>
                </a:cxn>
                <a:cxn ang="0">
                  <a:pos x="47" y="36"/>
                </a:cxn>
                <a:cxn ang="0">
                  <a:pos x="23" y="23"/>
                </a:cxn>
                <a:cxn ang="0">
                  <a:pos x="10" y="13"/>
                </a:cxn>
                <a:cxn ang="0">
                  <a:pos x="0" y="8"/>
                </a:cxn>
              </a:cxnLst>
              <a:rect l="0" t="0" r="r" b="b"/>
              <a:pathLst>
                <a:path w="120" h="88">
                  <a:moveTo>
                    <a:pt x="0" y="8"/>
                  </a:moveTo>
                  <a:lnTo>
                    <a:pt x="10" y="2"/>
                  </a:lnTo>
                  <a:lnTo>
                    <a:pt x="23" y="0"/>
                  </a:lnTo>
                  <a:lnTo>
                    <a:pt x="38" y="10"/>
                  </a:lnTo>
                  <a:lnTo>
                    <a:pt x="49" y="15"/>
                  </a:lnTo>
                  <a:lnTo>
                    <a:pt x="53" y="19"/>
                  </a:lnTo>
                  <a:lnTo>
                    <a:pt x="62" y="28"/>
                  </a:lnTo>
                  <a:lnTo>
                    <a:pt x="68" y="23"/>
                  </a:lnTo>
                  <a:lnTo>
                    <a:pt x="81" y="25"/>
                  </a:lnTo>
                  <a:lnTo>
                    <a:pt x="86" y="34"/>
                  </a:lnTo>
                  <a:lnTo>
                    <a:pt x="88" y="47"/>
                  </a:lnTo>
                  <a:lnTo>
                    <a:pt x="109" y="60"/>
                  </a:lnTo>
                  <a:lnTo>
                    <a:pt x="120" y="73"/>
                  </a:lnTo>
                  <a:lnTo>
                    <a:pt x="116" y="81"/>
                  </a:lnTo>
                  <a:lnTo>
                    <a:pt x="105" y="88"/>
                  </a:lnTo>
                  <a:lnTo>
                    <a:pt x="90" y="68"/>
                  </a:lnTo>
                  <a:lnTo>
                    <a:pt x="81" y="51"/>
                  </a:lnTo>
                  <a:lnTo>
                    <a:pt x="68" y="47"/>
                  </a:lnTo>
                  <a:lnTo>
                    <a:pt x="47" y="36"/>
                  </a:lnTo>
                  <a:lnTo>
                    <a:pt x="23" y="23"/>
                  </a:lnTo>
                  <a:lnTo>
                    <a:pt x="10" y="1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5" name="Freeform 154"/>
            <p:cNvSpPr>
              <a:spLocks/>
            </p:cNvSpPr>
            <p:nvPr/>
          </p:nvSpPr>
          <p:spPr bwMode="auto">
            <a:xfrm>
              <a:off x="4532275" y="5239405"/>
              <a:ext cx="190500" cy="1397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0" y="2"/>
                </a:cxn>
                <a:cxn ang="0">
                  <a:pos x="23" y="0"/>
                </a:cxn>
                <a:cxn ang="0">
                  <a:pos x="38" y="10"/>
                </a:cxn>
                <a:cxn ang="0">
                  <a:pos x="49" y="15"/>
                </a:cxn>
                <a:cxn ang="0">
                  <a:pos x="53" y="19"/>
                </a:cxn>
                <a:cxn ang="0">
                  <a:pos x="62" y="28"/>
                </a:cxn>
                <a:cxn ang="0">
                  <a:pos x="68" y="23"/>
                </a:cxn>
                <a:cxn ang="0">
                  <a:pos x="81" y="25"/>
                </a:cxn>
                <a:cxn ang="0">
                  <a:pos x="86" y="34"/>
                </a:cxn>
                <a:cxn ang="0">
                  <a:pos x="88" y="47"/>
                </a:cxn>
                <a:cxn ang="0">
                  <a:pos x="109" y="60"/>
                </a:cxn>
                <a:cxn ang="0">
                  <a:pos x="120" y="73"/>
                </a:cxn>
                <a:cxn ang="0">
                  <a:pos x="116" y="81"/>
                </a:cxn>
                <a:cxn ang="0">
                  <a:pos x="105" y="88"/>
                </a:cxn>
                <a:cxn ang="0">
                  <a:pos x="90" y="68"/>
                </a:cxn>
                <a:cxn ang="0">
                  <a:pos x="81" y="51"/>
                </a:cxn>
                <a:cxn ang="0">
                  <a:pos x="68" y="47"/>
                </a:cxn>
                <a:cxn ang="0">
                  <a:pos x="47" y="36"/>
                </a:cxn>
                <a:cxn ang="0">
                  <a:pos x="23" y="23"/>
                </a:cxn>
                <a:cxn ang="0">
                  <a:pos x="10" y="13"/>
                </a:cxn>
                <a:cxn ang="0">
                  <a:pos x="0" y="8"/>
                </a:cxn>
              </a:cxnLst>
              <a:rect l="0" t="0" r="r" b="b"/>
              <a:pathLst>
                <a:path w="120" h="88">
                  <a:moveTo>
                    <a:pt x="0" y="8"/>
                  </a:moveTo>
                  <a:lnTo>
                    <a:pt x="10" y="2"/>
                  </a:lnTo>
                  <a:lnTo>
                    <a:pt x="23" y="0"/>
                  </a:lnTo>
                  <a:lnTo>
                    <a:pt x="38" y="10"/>
                  </a:lnTo>
                  <a:lnTo>
                    <a:pt x="49" y="15"/>
                  </a:lnTo>
                  <a:lnTo>
                    <a:pt x="53" y="19"/>
                  </a:lnTo>
                  <a:lnTo>
                    <a:pt x="62" y="28"/>
                  </a:lnTo>
                  <a:lnTo>
                    <a:pt x="68" y="23"/>
                  </a:lnTo>
                  <a:lnTo>
                    <a:pt x="81" y="25"/>
                  </a:lnTo>
                  <a:lnTo>
                    <a:pt x="86" y="34"/>
                  </a:lnTo>
                  <a:lnTo>
                    <a:pt x="88" y="47"/>
                  </a:lnTo>
                  <a:lnTo>
                    <a:pt x="109" y="60"/>
                  </a:lnTo>
                  <a:lnTo>
                    <a:pt x="120" y="73"/>
                  </a:lnTo>
                  <a:lnTo>
                    <a:pt x="116" y="81"/>
                  </a:lnTo>
                  <a:lnTo>
                    <a:pt x="105" y="88"/>
                  </a:lnTo>
                  <a:lnTo>
                    <a:pt x="90" y="68"/>
                  </a:lnTo>
                  <a:lnTo>
                    <a:pt x="81" y="51"/>
                  </a:lnTo>
                  <a:lnTo>
                    <a:pt x="68" y="47"/>
                  </a:lnTo>
                  <a:lnTo>
                    <a:pt x="47" y="36"/>
                  </a:lnTo>
                  <a:lnTo>
                    <a:pt x="23" y="23"/>
                  </a:lnTo>
                  <a:lnTo>
                    <a:pt x="10" y="1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6" name="Freeform 155"/>
            <p:cNvSpPr>
              <a:spLocks/>
            </p:cNvSpPr>
            <p:nvPr/>
          </p:nvSpPr>
          <p:spPr bwMode="auto">
            <a:xfrm>
              <a:off x="4136988" y="5123518"/>
              <a:ext cx="61913" cy="7778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26" y="10"/>
                </a:cxn>
                <a:cxn ang="0">
                  <a:pos x="24" y="23"/>
                </a:cxn>
                <a:cxn ang="0">
                  <a:pos x="24" y="34"/>
                </a:cxn>
                <a:cxn ang="0">
                  <a:pos x="32" y="38"/>
                </a:cxn>
                <a:cxn ang="0">
                  <a:pos x="39" y="43"/>
                </a:cxn>
                <a:cxn ang="0">
                  <a:pos x="36" y="49"/>
                </a:cxn>
                <a:cxn ang="0">
                  <a:pos x="24" y="49"/>
                </a:cxn>
                <a:cxn ang="0">
                  <a:pos x="11" y="40"/>
                </a:cxn>
                <a:cxn ang="0">
                  <a:pos x="8" y="25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17" y="2"/>
                </a:cxn>
              </a:cxnLst>
              <a:rect l="0" t="0" r="r" b="b"/>
              <a:pathLst>
                <a:path w="39" h="49">
                  <a:moveTo>
                    <a:pt x="17" y="2"/>
                  </a:moveTo>
                  <a:lnTo>
                    <a:pt x="26" y="10"/>
                  </a:lnTo>
                  <a:lnTo>
                    <a:pt x="24" y="23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39" y="43"/>
                  </a:lnTo>
                  <a:lnTo>
                    <a:pt x="36" y="49"/>
                  </a:lnTo>
                  <a:lnTo>
                    <a:pt x="24" y="49"/>
                  </a:lnTo>
                  <a:lnTo>
                    <a:pt x="11" y="40"/>
                  </a:lnTo>
                  <a:lnTo>
                    <a:pt x="8" y="25"/>
                  </a:lnTo>
                  <a:lnTo>
                    <a:pt x="0" y="8"/>
                  </a:lnTo>
                  <a:lnTo>
                    <a:pt x="4" y="0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7" name="Freeform 156"/>
            <p:cNvSpPr>
              <a:spLocks/>
            </p:cNvSpPr>
            <p:nvPr/>
          </p:nvSpPr>
          <p:spPr bwMode="auto">
            <a:xfrm>
              <a:off x="4136988" y="5123518"/>
              <a:ext cx="61913" cy="7778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26" y="10"/>
                </a:cxn>
                <a:cxn ang="0">
                  <a:pos x="24" y="23"/>
                </a:cxn>
                <a:cxn ang="0">
                  <a:pos x="24" y="34"/>
                </a:cxn>
                <a:cxn ang="0">
                  <a:pos x="32" y="38"/>
                </a:cxn>
                <a:cxn ang="0">
                  <a:pos x="39" y="43"/>
                </a:cxn>
                <a:cxn ang="0">
                  <a:pos x="36" y="49"/>
                </a:cxn>
                <a:cxn ang="0">
                  <a:pos x="24" y="49"/>
                </a:cxn>
                <a:cxn ang="0">
                  <a:pos x="11" y="40"/>
                </a:cxn>
                <a:cxn ang="0">
                  <a:pos x="8" y="25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17" y="2"/>
                </a:cxn>
              </a:cxnLst>
              <a:rect l="0" t="0" r="r" b="b"/>
              <a:pathLst>
                <a:path w="39" h="49">
                  <a:moveTo>
                    <a:pt x="17" y="2"/>
                  </a:moveTo>
                  <a:lnTo>
                    <a:pt x="26" y="10"/>
                  </a:lnTo>
                  <a:lnTo>
                    <a:pt x="24" y="23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39" y="43"/>
                  </a:lnTo>
                  <a:lnTo>
                    <a:pt x="36" y="49"/>
                  </a:lnTo>
                  <a:lnTo>
                    <a:pt x="24" y="49"/>
                  </a:lnTo>
                  <a:lnTo>
                    <a:pt x="11" y="40"/>
                  </a:lnTo>
                  <a:lnTo>
                    <a:pt x="8" y="25"/>
                  </a:lnTo>
                  <a:lnTo>
                    <a:pt x="0" y="8"/>
                  </a:lnTo>
                  <a:lnTo>
                    <a:pt x="4" y="0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8" name="Freeform 157"/>
            <p:cNvSpPr>
              <a:spLocks/>
            </p:cNvSpPr>
            <p:nvPr/>
          </p:nvSpPr>
          <p:spPr bwMode="auto">
            <a:xfrm>
              <a:off x="4610063" y="5712480"/>
              <a:ext cx="330200" cy="92075"/>
            </a:xfrm>
            <a:custGeom>
              <a:avLst/>
              <a:gdLst/>
              <a:ahLst/>
              <a:cxnLst>
                <a:cxn ang="0">
                  <a:pos x="208" y="11"/>
                </a:cxn>
                <a:cxn ang="0">
                  <a:pos x="206" y="17"/>
                </a:cxn>
                <a:cxn ang="0">
                  <a:pos x="200" y="26"/>
                </a:cxn>
                <a:cxn ang="0">
                  <a:pos x="200" y="34"/>
                </a:cxn>
                <a:cxn ang="0">
                  <a:pos x="189" y="41"/>
                </a:cxn>
                <a:cxn ang="0">
                  <a:pos x="163" y="41"/>
                </a:cxn>
                <a:cxn ang="0">
                  <a:pos x="152" y="49"/>
                </a:cxn>
                <a:cxn ang="0">
                  <a:pos x="124" y="51"/>
                </a:cxn>
                <a:cxn ang="0">
                  <a:pos x="114" y="58"/>
                </a:cxn>
                <a:cxn ang="0">
                  <a:pos x="94" y="58"/>
                </a:cxn>
                <a:cxn ang="0">
                  <a:pos x="92" y="43"/>
                </a:cxn>
                <a:cxn ang="0">
                  <a:pos x="79" y="36"/>
                </a:cxn>
                <a:cxn ang="0">
                  <a:pos x="71" y="43"/>
                </a:cxn>
                <a:cxn ang="0">
                  <a:pos x="41" y="43"/>
                </a:cxn>
                <a:cxn ang="0">
                  <a:pos x="26" y="38"/>
                </a:cxn>
                <a:cxn ang="0">
                  <a:pos x="19" y="43"/>
                </a:cxn>
                <a:cxn ang="0">
                  <a:pos x="4" y="43"/>
                </a:cxn>
                <a:cxn ang="0">
                  <a:pos x="0" y="28"/>
                </a:cxn>
                <a:cxn ang="0">
                  <a:pos x="0" y="6"/>
                </a:cxn>
                <a:cxn ang="0">
                  <a:pos x="13" y="0"/>
                </a:cxn>
                <a:cxn ang="0">
                  <a:pos x="19" y="6"/>
                </a:cxn>
                <a:cxn ang="0">
                  <a:pos x="34" y="6"/>
                </a:cxn>
                <a:cxn ang="0">
                  <a:pos x="39" y="2"/>
                </a:cxn>
                <a:cxn ang="0">
                  <a:pos x="56" y="15"/>
                </a:cxn>
                <a:cxn ang="0">
                  <a:pos x="64" y="19"/>
                </a:cxn>
                <a:cxn ang="0">
                  <a:pos x="84" y="15"/>
                </a:cxn>
                <a:cxn ang="0">
                  <a:pos x="90" y="11"/>
                </a:cxn>
                <a:cxn ang="0">
                  <a:pos x="97" y="15"/>
                </a:cxn>
                <a:cxn ang="0">
                  <a:pos x="109" y="11"/>
                </a:cxn>
                <a:cxn ang="0">
                  <a:pos x="120" y="11"/>
                </a:cxn>
                <a:cxn ang="0">
                  <a:pos x="124" y="15"/>
                </a:cxn>
                <a:cxn ang="0">
                  <a:pos x="144" y="17"/>
                </a:cxn>
                <a:cxn ang="0">
                  <a:pos x="163" y="6"/>
                </a:cxn>
                <a:cxn ang="0">
                  <a:pos x="167" y="17"/>
                </a:cxn>
                <a:cxn ang="0">
                  <a:pos x="180" y="15"/>
                </a:cxn>
                <a:cxn ang="0">
                  <a:pos x="195" y="8"/>
                </a:cxn>
                <a:cxn ang="0">
                  <a:pos x="208" y="11"/>
                </a:cxn>
              </a:cxnLst>
              <a:rect l="0" t="0" r="r" b="b"/>
              <a:pathLst>
                <a:path w="208" h="58">
                  <a:moveTo>
                    <a:pt x="208" y="11"/>
                  </a:moveTo>
                  <a:lnTo>
                    <a:pt x="206" y="17"/>
                  </a:lnTo>
                  <a:lnTo>
                    <a:pt x="200" y="26"/>
                  </a:lnTo>
                  <a:lnTo>
                    <a:pt x="200" y="34"/>
                  </a:lnTo>
                  <a:lnTo>
                    <a:pt x="189" y="41"/>
                  </a:lnTo>
                  <a:lnTo>
                    <a:pt x="163" y="41"/>
                  </a:lnTo>
                  <a:lnTo>
                    <a:pt x="152" y="49"/>
                  </a:lnTo>
                  <a:lnTo>
                    <a:pt x="124" y="51"/>
                  </a:lnTo>
                  <a:lnTo>
                    <a:pt x="114" y="58"/>
                  </a:lnTo>
                  <a:lnTo>
                    <a:pt x="94" y="58"/>
                  </a:lnTo>
                  <a:lnTo>
                    <a:pt x="92" y="43"/>
                  </a:lnTo>
                  <a:lnTo>
                    <a:pt x="79" y="36"/>
                  </a:lnTo>
                  <a:lnTo>
                    <a:pt x="71" y="43"/>
                  </a:lnTo>
                  <a:lnTo>
                    <a:pt x="41" y="43"/>
                  </a:lnTo>
                  <a:lnTo>
                    <a:pt x="26" y="38"/>
                  </a:lnTo>
                  <a:lnTo>
                    <a:pt x="19" y="43"/>
                  </a:lnTo>
                  <a:lnTo>
                    <a:pt x="4" y="43"/>
                  </a:lnTo>
                  <a:lnTo>
                    <a:pt x="0" y="28"/>
                  </a:lnTo>
                  <a:lnTo>
                    <a:pt x="0" y="6"/>
                  </a:lnTo>
                  <a:lnTo>
                    <a:pt x="13" y="0"/>
                  </a:lnTo>
                  <a:lnTo>
                    <a:pt x="19" y="6"/>
                  </a:lnTo>
                  <a:lnTo>
                    <a:pt x="34" y="6"/>
                  </a:lnTo>
                  <a:lnTo>
                    <a:pt x="39" y="2"/>
                  </a:lnTo>
                  <a:lnTo>
                    <a:pt x="56" y="15"/>
                  </a:lnTo>
                  <a:lnTo>
                    <a:pt x="64" y="19"/>
                  </a:lnTo>
                  <a:lnTo>
                    <a:pt x="84" y="15"/>
                  </a:lnTo>
                  <a:lnTo>
                    <a:pt x="90" y="11"/>
                  </a:lnTo>
                  <a:lnTo>
                    <a:pt x="97" y="15"/>
                  </a:lnTo>
                  <a:lnTo>
                    <a:pt x="109" y="11"/>
                  </a:lnTo>
                  <a:lnTo>
                    <a:pt x="120" y="11"/>
                  </a:lnTo>
                  <a:lnTo>
                    <a:pt x="124" y="15"/>
                  </a:lnTo>
                  <a:lnTo>
                    <a:pt x="144" y="17"/>
                  </a:lnTo>
                  <a:lnTo>
                    <a:pt x="163" y="6"/>
                  </a:lnTo>
                  <a:lnTo>
                    <a:pt x="167" y="17"/>
                  </a:lnTo>
                  <a:lnTo>
                    <a:pt x="180" y="15"/>
                  </a:lnTo>
                  <a:lnTo>
                    <a:pt x="195" y="8"/>
                  </a:lnTo>
                  <a:lnTo>
                    <a:pt x="208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9" name="Freeform 158"/>
            <p:cNvSpPr>
              <a:spLocks/>
            </p:cNvSpPr>
            <p:nvPr/>
          </p:nvSpPr>
          <p:spPr bwMode="auto">
            <a:xfrm>
              <a:off x="4610063" y="5712480"/>
              <a:ext cx="330200" cy="92075"/>
            </a:xfrm>
            <a:custGeom>
              <a:avLst/>
              <a:gdLst/>
              <a:ahLst/>
              <a:cxnLst>
                <a:cxn ang="0">
                  <a:pos x="208" y="11"/>
                </a:cxn>
                <a:cxn ang="0">
                  <a:pos x="206" y="17"/>
                </a:cxn>
                <a:cxn ang="0">
                  <a:pos x="200" y="26"/>
                </a:cxn>
                <a:cxn ang="0">
                  <a:pos x="200" y="34"/>
                </a:cxn>
                <a:cxn ang="0">
                  <a:pos x="189" y="41"/>
                </a:cxn>
                <a:cxn ang="0">
                  <a:pos x="163" y="41"/>
                </a:cxn>
                <a:cxn ang="0">
                  <a:pos x="152" y="49"/>
                </a:cxn>
                <a:cxn ang="0">
                  <a:pos x="124" y="51"/>
                </a:cxn>
                <a:cxn ang="0">
                  <a:pos x="114" y="58"/>
                </a:cxn>
                <a:cxn ang="0">
                  <a:pos x="94" y="58"/>
                </a:cxn>
                <a:cxn ang="0">
                  <a:pos x="92" y="43"/>
                </a:cxn>
                <a:cxn ang="0">
                  <a:pos x="79" y="36"/>
                </a:cxn>
                <a:cxn ang="0">
                  <a:pos x="71" y="43"/>
                </a:cxn>
                <a:cxn ang="0">
                  <a:pos x="41" y="43"/>
                </a:cxn>
                <a:cxn ang="0">
                  <a:pos x="26" y="38"/>
                </a:cxn>
                <a:cxn ang="0">
                  <a:pos x="19" y="43"/>
                </a:cxn>
                <a:cxn ang="0">
                  <a:pos x="4" y="43"/>
                </a:cxn>
                <a:cxn ang="0">
                  <a:pos x="0" y="28"/>
                </a:cxn>
                <a:cxn ang="0">
                  <a:pos x="0" y="6"/>
                </a:cxn>
                <a:cxn ang="0">
                  <a:pos x="13" y="0"/>
                </a:cxn>
                <a:cxn ang="0">
                  <a:pos x="19" y="6"/>
                </a:cxn>
                <a:cxn ang="0">
                  <a:pos x="34" y="6"/>
                </a:cxn>
                <a:cxn ang="0">
                  <a:pos x="39" y="2"/>
                </a:cxn>
                <a:cxn ang="0">
                  <a:pos x="56" y="15"/>
                </a:cxn>
                <a:cxn ang="0">
                  <a:pos x="64" y="19"/>
                </a:cxn>
                <a:cxn ang="0">
                  <a:pos x="84" y="15"/>
                </a:cxn>
                <a:cxn ang="0">
                  <a:pos x="90" y="11"/>
                </a:cxn>
                <a:cxn ang="0">
                  <a:pos x="97" y="15"/>
                </a:cxn>
                <a:cxn ang="0">
                  <a:pos x="109" y="11"/>
                </a:cxn>
                <a:cxn ang="0">
                  <a:pos x="120" y="11"/>
                </a:cxn>
                <a:cxn ang="0">
                  <a:pos x="124" y="15"/>
                </a:cxn>
                <a:cxn ang="0">
                  <a:pos x="144" y="17"/>
                </a:cxn>
                <a:cxn ang="0">
                  <a:pos x="163" y="6"/>
                </a:cxn>
                <a:cxn ang="0">
                  <a:pos x="167" y="17"/>
                </a:cxn>
                <a:cxn ang="0">
                  <a:pos x="180" y="15"/>
                </a:cxn>
                <a:cxn ang="0">
                  <a:pos x="195" y="8"/>
                </a:cxn>
                <a:cxn ang="0">
                  <a:pos x="208" y="11"/>
                </a:cxn>
              </a:cxnLst>
              <a:rect l="0" t="0" r="r" b="b"/>
              <a:pathLst>
                <a:path w="208" h="58">
                  <a:moveTo>
                    <a:pt x="208" y="11"/>
                  </a:moveTo>
                  <a:lnTo>
                    <a:pt x="206" y="17"/>
                  </a:lnTo>
                  <a:lnTo>
                    <a:pt x="200" y="26"/>
                  </a:lnTo>
                  <a:lnTo>
                    <a:pt x="200" y="34"/>
                  </a:lnTo>
                  <a:lnTo>
                    <a:pt x="189" y="41"/>
                  </a:lnTo>
                  <a:lnTo>
                    <a:pt x="163" y="41"/>
                  </a:lnTo>
                  <a:lnTo>
                    <a:pt x="152" y="49"/>
                  </a:lnTo>
                  <a:lnTo>
                    <a:pt x="124" y="51"/>
                  </a:lnTo>
                  <a:lnTo>
                    <a:pt x="114" y="58"/>
                  </a:lnTo>
                  <a:lnTo>
                    <a:pt x="94" y="58"/>
                  </a:lnTo>
                  <a:lnTo>
                    <a:pt x="92" y="43"/>
                  </a:lnTo>
                  <a:lnTo>
                    <a:pt x="79" y="36"/>
                  </a:lnTo>
                  <a:lnTo>
                    <a:pt x="71" y="43"/>
                  </a:lnTo>
                  <a:lnTo>
                    <a:pt x="41" y="43"/>
                  </a:lnTo>
                  <a:lnTo>
                    <a:pt x="26" y="38"/>
                  </a:lnTo>
                  <a:lnTo>
                    <a:pt x="19" y="43"/>
                  </a:lnTo>
                  <a:lnTo>
                    <a:pt x="4" y="43"/>
                  </a:lnTo>
                  <a:lnTo>
                    <a:pt x="0" y="28"/>
                  </a:lnTo>
                  <a:lnTo>
                    <a:pt x="0" y="6"/>
                  </a:lnTo>
                  <a:lnTo>
                    <a:pt x="13" y="0"/>
                  </a:lnTo>
                  <a:lnTo>
                    <a:pt x="19" y="6"/>
                  </a:lnTo>
                  <a:lnTo>
                    <a:pt x="34" y="6"/>
                  </a:lnTo>
                  <a:lnTo>
                    <a:pt x="39" y="2"/>
                  </a:lnTo>
                  <a:lnTo>
                    <a:pt x="56" y="15"/>
                  </a:lnTo>
                  <a:lnTo>
                    <a:pt x="64" y="19"/>
                  </a:lnTo>
                  <a:lnTo>
                    <a:pt x="84" y="15"/>
                  </a:lnTo>
                  <a:lnTo>
                    <a:pt x="90" y="11"/>
                  </a:lnTo>
                  <a:lnTo>
                    <a:pt x="97" y="15"/>
                  </a:lnTo>
                  <a:lnTo>
                    <a:pt x="109" y="11"/>
                  </a:lnTo>
                  <a:lnTo>
                    <a:pt x="120" y="11"/>
                  </a:lnTo>
                  <a:lnTo>
                    <a:pt x="124" y="15"/>
                  </a:lnTo>
                  <a:lnTo>
                    <a:pt x="144" y="17"/>
                  </a:lnTo>
                  <a:lnTo>
                    <a:pt x="163" y="6"/>
                  </a:lnTo>
                  <a:lnTo>
                    <a:pt x="167" y="17"/>
                  </a:lnTo>
                  <a:lnTo>
                    <a:pt x="180" y="15"/>
                  </a:lnTo>
                  <a:lnTo>
                    <a:pt x="195" y="8"/>
                  </a:lnTo>
                  <a:lnTo>
                    <a:pt x="208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0" name="Freeform 159"/>
            <p:cNvSpPr>
              <a:spLocks/>
            </p:cNvSpPr>
            <p:nvPr/>
          </p:nvSpPr>
          <p:spPr bwMode="auto">
            <a:xfrm>
              <a:off x="4532275" y="5629930"/>
              <a:ext cx="26988" cy="285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9"/>
                </a:cxn>
                <a:cxn ang="0">
                  <a:pos x="15" y="18"/>
                </a:cxn>
                <a:cxn ang="0">
                  <a:pos x="6" y="15"/>
                </a:cxn>
                <a:cxn ang="0">
                  <a:pos x="0" y="5"/>
                </a:cxn>
                <a:cxn ang="0">
                  <a:pos x="8" y="0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lnTo>
                    <a:pt x="17" y="9"/>
                  </a:lnTo>
                  <a:lnTo>
                    <a:pt x="15" y="18"/>
                  </a:lnTo>
                  <a:lnTo>
                    <a:pt x="6" y="15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1" name="Freeform 160"/>
            <p:cNvSpPr>
              <a:spLocks/>
            </p:cNvSpPr>
            <p:nvPr/>
          </p:nvSpPr>
          <p:spPr bwMode="auto">
            <a:xfrm>
              <a:off x="4532275" y="5629930"/>
              <a:ext cx="26988" cy="285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9"/>
                </a:cxn>
                <a:cxn ang="0">
                  <a:pos x="15" y="18"/>
                </a:cxn>
                <a:cxn ang="0">
                  <a:pos x="6" y="15"/>
                </a:cxn>
                <a:cxn ang="0">
                  <a:pos x="0" y="5"/>
                </a:cxn>
                <a:cxn ang="0">
                  <a:pos x="8" y="0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lnTo>
                    <a:pt x="17" y="9"/>
                  </a:lnTo>
                  <a:lnTo>
                    <a:pt x="15" y="18"/>
                  </a:lnTo>
                  <a:lnTo>
                    <a:pt x="6" y="15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2" name="Freeform 161"/>
            <p:cNvSpPr>
              <a:spLocks/>
            </p:cNvSpPr>
            <p:nvPr/>
          </p:nvSpPr>
          <p:spPr bwMode="auto">
            <a:xfrm>
              <a:off x="4270338" y="5429905"/>
              <a:ext cx="39688" cy="301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25" y="6"/>
                </a:cxn>
                <a:cxn ang="0">
                  <a:pos x="21" y="13"/>
                </a:cxn>
                <a:cxn ang="0">
                  <a:pos x="12" y="19"/>
                </a:cxn>
                <a:cxn ang="0">
                  <a:pos x="0" y="8"/>
                </a:cxn>
                <a:cxn ang="0">
                  <a:pos x="2" y="0"/>
                </a:cxn>
              </a:cxnLst>
              <a:rect l="0" t="0" r="r" b="b"/>
              <a:pathLst>
                <a:path w="25" h="19">
                  <a:moveTo>
                    <a:pt x="2" y="0"/>
                  </a:moveTo>
                  <a:lnTo>
                    <a:pt x="12" y="0"/>
                  </a:lnTo>
                  <a:lnTo>
                    <a:pt x="25" y="6"/>
                  </a:lnTo>
                  <a:lnTo>
                    <a:pt x="21" y="13"/>
                  </a:lnTo>
                  <a:lnTo>
                    <a:pt x="12" y="19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3" name="Freeform 162"/>
            <p:cNvSpPr>
              <a:spLocks/>
            </p:cNvSpPr>
            <p:nvPr/>
          </p:nvSpPr>
          <p:spPr bwMode="auto">
            <a:xfrm>
              <a:off x="4270338" y="5429905"/>
              <a:ext cx="39688" cy="301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25" y="6"/>
                </a:cxn>
                <a:cxn ang="0">
                  <a:pos x="21" y="13"/>
                </a:cxn>
                <a:cxn ang="0">
                  <a:pos x="12" y="19"/>
                </a:cxn>
                <a:cxn ang="0">
                  <a:pos x="0" y="8"/>
                </a:cxn>
                <a:cxn ang="0">
                  <a:pos x="2" y="0"/>
                </a:cxn>
              </a:cxnLst>
              <a:rect l="0" t="0" r="r" b="b"/>
              <a:pathLst>
                <a:path w="25" h="19">
                  <a:moveTo>
                    <a:pt x="2" y="0"/>
                  </a:moveTo>
                  <a:lnTo>
                    <a:pt x="12" y="0"/>
                  </a:lnTo>
                  <a:lnTo>
                    <a:pt x="25" y="6"/>
                  </a:lnTo>
                  <a:lnTo>
                    <a:pt x="21" y="13"/>
                  </a:lnTo>
                  <a:lnTo>
                    <a:pt x="12" y="19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4" name="Freeform 163"/>
            <p:cNvSpPr>
              <a:spLocks/>
            </p:cNvSpPr>
            <p:nvPr/>
          </p:nvSpPr>
          <p:spPr bwMode="auto">
            <a:xfrm>
              <a:off x="4235413" y="5350530"/>
              <a:ext cx="47625" cy="412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9"/>
                </a:cxn>
                <a:cxn ang="0">
                  <a:pos x="24" y="15"/>
                </a:cxn>
                <a:cxn ang="0">
                  <a:pos x="30" y="22"/>
                </a:cxn>
                <a:cxn ang="0">
                  <a:pos x="24" y="26"/>
                </a:cxn>
                <a:cxn ang="0">
                  <a:pos x="2" y="24"/>
                </a:cxn>
                <a:cxn ang="0">
                  <a:pos x="0" y="9"/>
                </a:cxn>
                <a:cxn ang="0">
                  <a:pos x="13" y="0"/>
                </a:cxn>
              </a:cxnLst>
              <a:rect l="0" t="0" r="r" b="b"/>
              <a:pathLst>
                <a:path w="30" h="26">
                  <a:moveTo>
                    <a:pt x="13" y="0"/>
                  </a:moveTo>
                  <a:lnTo>
                    <a:pt x="15" y="9"/>
                  </a:lnTo>
                  <a:lnTo>
                    <a:pt x="24" y="15"/>
                  </a:lnTo>
                  <a:lnTo>
                    <a:pt x="30" y="22"/>
                  </a:lnTo>
                  <a:lnTo>
                    <a:pt x="24" y="26"/>
                  </a:lnTo>
                  <a:lnTo>
                    <a:pt x="2" y="2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5" name="Freeform 164"/>
            <p:cNvSpPr>
              <a:spLocks/>
            </p:cNvSpPr>
            <p:nvPr/>
          </p:nvSpPr>
          <p:spPr bwMode="auto">
            <a:xfrm>
              <a:off x="4235413" y="5350530"/>
              <a:ext cx="47625" cy="412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9"/>
                </a:cxn>
                <a:cxn ang="0">
                  <a:pos x="24" y="15"/>
                </a:cxn>
                <a:cxn ang="0">
                  <a:pos x="30" y="22"/>
                </a:cxn>
                <a:cxn ang="0">
                  <a:pos x="24" y="26"/>
                </a:cxn>
                <a:cxn ang="0">
                  <a:pos x="2" y="24"/>
                </a:cxn>
                <a:cxn ang="0">
                  <a:pos x="0" y="9"/>
                </a:cxn>
                <a:cxn ang="0">
                  <a:pos x="13" y="0"/>
                </a:cxn>
              </a:cxnLst>
              <a:rect l="0" t="0" r="r" b="b"/>
              <a:pathLst>
                <a:path w="30" h="26">
                  <a:moveTo>
                    <a:pt x="13" y="0"/>
                  </a:moveTo>
                  <a:lnTo>
                    <a:pt x="15" y="9"/>
                  </a:lnTo>
                  <a:lnTo>
                    <a:pt x="24" y="15"/>
                  </a:lnTo>
                  <a:lnTo>
                    <a:pt x="30" y="22"/>
                  </a:lnTo>
                  <a:lnTo>
                    <a:pt x="24" y="26"/>
                  </a:lnTo>
                  <a:lnTo>
                    <a:pt x="2" y="2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6" name="Freeform 165"/>
            <p:cNvSpPr>
              <a:spLocks/>
            </p:cNvSpPr>
            <p:nvPr/>
          </p:nvSpPr>
          <p:spPr bwMode="auto">
            <a:xfrm>
              <a:off x="4252875" y="5290205"/>
              <a:ext cx="12700" cy="3016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8" y="4"/>
                </a:cxn>
                <a:cxn ang="0">
                  <a:pos x="8" y="15"/>
                </a:cxn>
                <a:cxn ang="0">
                  <a:pos x="0" y="19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" h="19">
                  <a:moveTo>
                    <a:pt x="4" y="0"/>
                  </a:moveTo>
                  <a:lnTo>
                    <a:pt x="8" y="4"/>
                  </a:lnTo>
                  <a:lnTo>
                    <a:pt x="8" y="15"/>
                  </a:lnTo>
                  <a:lnTo>
                    <a:pt x="0" y="19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7" name="Freeform 166"/>
            <p:cNvSpPr>
              <a:spLocks/>
            </p:cNvSpPr>
            <p:nvPr/>
          </p:nvSpPr>
          <p:spPr bwMode="auto">
            <a:xfrm>
              <a:off x="4252875" y="5290205"/>
              <a:ext cx="12700" cy="3016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8" y="4"/>
                </a:cxn>
                <a:cxn ang="0">
                  <a:pos x="8" y="15"/>
                </a:cxn>
                <a:cxn ang="0">
                  <a:pos x="0" y="19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" h="19">
                  <a:moveTo>
                    <a:pt x="4" y="0"/>
                  </a:moveTo>
                  <a:lnTo>
                    <a:pt x="8" y="4"/>
                  </a:lnTo>
                  <a:lnTo>
                    <a:pt x="8" y="15"/>
                  </a:lnTo>
                  <a:lnTo>
                    <a:pt x="0" y="19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8" name="Freeform 167"/>
            <p:cNvSpPr>
              <a:spLocks/>
            </p:cNvSpPr>
            <p:nvPr/>
          </p:nvSpPr>
          <p:spPr bwMode="auto">
            <a:xfrm>
              <a:off x="4684675" y="4969530"/>
              <a:ext cx="34925" cy="206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0"/>
                </a:cxn>
                <a:cxn ang="0">
                  <a:pos x="22" y="7"/>
                </a:cxn>
                <a:cxn ang="0">
                  <a:pos x="13" y="13"/>
                </a:cxn>
                <a:cxn ang="0">
                  <a:pos x="2" y="13"/>
                </a:cxn>
                <a:cxn ang="0">
                  <a:pos x="0" y="4"/>
                </a:cxn>
                <a:cxn ang="0">
                  <a:pos x="11" y="0"/>
                </a:cxn>
              </a:cxnLst>
              <a:rect l="0" t="0" r="r" b="b"/>
              <a:pathLst>
                <a:path w="22" h="13">
                  <a:moveTo>
                    <a:pt x="11" y="0"/>
                  </a:moveTo>
                  <a:lnTo>
                    <a:pt x="22" y="0"/>
                  </a:lnTo>
                  <a:lnTo>
                    <a:pt x="22" y="7"/>
                  </a:lnTo>
                  <a:lnTo>
                    <a:pt x="13" y="13"/>
                  </a:lnTo>
                  <a:lnTo>
                    <a:pt x="2" y="1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9" name="Freeform 168"/>
            <p:cNvSpPr>
              <a:spLocks/>
            </p:cNvSpPr>
            <p:nvPr/>
          </p:nvSpPr>
          <p:spPr bwMode="auto">
            <a:xfrm>
              <a:off x="4684675" y="4969530"/>
              <a:ext cx="34925" cy="206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0"/>
                </a:cxn>
                <a:cxn ang="0">
                  <a:pos x="22" y="7"/>
                </a:cxn>
                <a:cxn ang="0">
                  <a:pos x="13" y="13"/>
                </a:cxn>
                <a:cxn ang="0">
                  <a:pos x="2" y="13"/>
                </a:cxn>
                <a:cxn ang="0">
                  <a:pos x="0" y="4"/>
                </a:cxn>
                <a:cxn ang="0">
                  <a:pos x="11" y="0"/>
                </a:cxn>
              </a:cxnLst>
              <a:rect l="0" t="0" r="r" b="b"/>
              <a:pathLst>
                <a:path w="22" h="13">
                  <a:moveTo>
                    <a:pt x="11" y="0"/>
                  </a:moveTo>
                  <a:lnTo>
                    <a:pt x="22" y="0"/>
                  </a:lnTo>
                  <a:lnTo>
                    <a:pt x="22" y="7"/>
                  </a:lnTo>
                  <a:lnTo>
                    <a:pt x="13" y="13"/>
                  </a:lnTo>
                  <a:lnTo>
                    <a:pt x="2" y="1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0" name="Freeform 169"/>
            <p:cNvSpPr>
              <a:spLocks/>
            </p:cNvSpPr>
            <p:nvPr/>
          </p:nvSpPr>
          <p:spPr bwMode="auto">
            <a:xfrm>
              <a:off x="4746588" y="5052080"/>
              <a:ext cx="50800" cy="3968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1" y="2"/>
                </a:cxn>
                <a:cxn ang="0">
                  <a:pos x="13" y="6"/>
                </a:cxn>
                <a:cxn ang="0">
                  <a:pos x="2" y="8"/>
                </a:cxn>
                <a:cxn ang="0">
                  <a:pos x="0" y="17"/>
                </a:cxn>
                <a:cxn ang="0">
                  <a:pos x="6" y="25"/>
                </a:cxn>
                <a:cxn ang="0">
                  <a:pos x="23" y="25"/>
                </a:cxn>
                <a:cxn ang="0">
                  <a:pos x="32" y="15"/>
                </a:cxn>
                <a:cxn ang="0">
                  <a:pos x="30" y="0"/>
                </a:cxn>
              </a:cxnLst>
              <a:rect l="0" t="0" r="r" b="b"/>
              <a:pathLst>
                <a:path w="32" h="25">
                  <a:moveTo>
                    <a:pt x="30" y="0"/>
                  </a:moveTo>
                  <a:lnTo>
                    <a:pt x="21" y="2"/>
                  </a:lnTo>
                  <a:lnTo>
                    <a:pt x="13" y="6"/>
                  </a:lnTo>
                  <a:lnTo>
                    <a:pt x="2" y="8"/>
                  </a:lnTo>
                  <a:lnTo>
                    <a:pt x="0" y="17"/>
                  </a:lnTo>
                  <a:lnTo>
                    <a:pt x="6" y="25"/>
                  </a:lnTo>
                  <a:lnTo>
                    <a:pt x="23" y="25"/>
                  </a:lnTo>
                  <a:lnTo>
                    <a:pt x="32" y="1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1" name="Freeform 170"/>
            <p:cNvSpPr>
              <a:spLocks/>
            </p:cNvSpPr>
            <p:nvPr/>
          </p:nvSpPr>
          <p:spPr bwMode="auto">
            <a:xfrm>
              <a:off x="4746588" y="5052080"/>
              <a:ext cx="50800" cy="3968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1" y="2"/>
                </a:cxn>
                <a:cxn ang="0">
                  <a:pos x="13" y="6"/>
                </a:cxn>
                <a:cxn ang="0">
                  <a:pos x="2" y="8"/>
                </a:cxn>
                <a:cxn ang="0">
                  <a:pos x="0" y="17"/>
                </a:cxn>
                <a:cxn ang="0">
                  <a:pos x="6" y="25"/>
                </a:cxn>
                <a:cxn ang="0">
                  <a:pos x="23" y="25"/>
                </a:cxn>
                <a:cxn ang="0">
                  <a:pos x="32" y="15"/>
                </a:cxn>
                <a:cxn ang="0">
                  <a:pos x="30" y="0"/>
                </a:cxn>
              </a:cxnLst>
              <a:rect l="0" t="0" r="r" b="b"/>
              <a:pathLst>
                <a:path w="32" h="25">
                  <a:moveTo>
                    <a:pt x="30" y="0"/>
                  </a:moveTo>
                  <a:lnTo>
                    <a:pt x="21" y="2"/>
                  </a:lnTo>
                  <a:lnTo>
                    <a:pt x="13" y="6"/>
                  </a:lnTo>
                  <a:lnTo>
                    <a:pt x="2" y="8"/>
                  </a:lnTo>
                  <a:lnTo>
                    <a:pt x="0" y="17"/>
                  </a:lnTo>
                  <a:lnTo>
                    <a:pt x="6" y="25"/>
                  </a:lnTo>
                  <a:lnTo>
                    <a:pt x="23" y="25"/>
                  </a:lnTo>
                  <a:lnTo>
                    <a:pt x="32" y="1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2" name="Freeform 171"/>
            <p:cNvSpPr>
              <a:spLocks/>
            </p:cNvSpPr>
            <p:nvPr/>
          </p:nvSpPr>
          <p:spPr bwMode="auto">
            <a:xfrm>
              <a:off x="4735475" y="5126693"/>
              <a:ext cx="20638" cy="1746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0"/>
                </a:cxn>
                <a:cxn ang="0">
                  <a:pos x="13" y="0"/>
                </a:cxn>
                <a:cxn ang="0">
                  <a:pos x="13" y="6"/>
                </a:cxn>
                <a:cxn ang="0">
                  <a:pos x="5" y="11"/>
                </a:cxn>
                <a:cxn ang="0">
                  <a:pos x="0" y="4"/>
                </a:cxn>
              </a:cxnLst>
              <a:rect l="0" t="0" r="r" b="b"/>
              <a:pathLst>
                <a:path w="13" h="11">
                  <a:moveTo>
                    <a:pt x="0" y="4"/>
                  </a:moveTo>
                  <a:lnTo>
                    <a:pt x="5" y="0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5" y="1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3" name="Freeform 172"/>
            <p:cNvSpPr>
              <a:spLocks/>
            </p:cNvSpPr>
            <p:nvPr/>
          </p:nvSpPr>
          <p:spPr bwMode="auto">
            <a:xfrm>
              <a:off x="4735475" y="5126693"/>
              <a:ext cx="20638" cy="1746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0"/>
                </a:cxn>
                <a:cxn ang="0">
                  <a:pos x="13" y="0"/>
                </a:cxn>
                <a:cxn ang="0">
                  <a:pos x="13" y="6"/>
                </a:cxn>
                <a:cxn ang="0">
                  <a:pos x="5" y="11"/>
                </a:cxn>
                <a:cxn ang="0">
                  <a:pos x="0" y="4"/>
                </a:cxn>
              </a:cxnLst>
              <a:rect l="0" t="0" r="r" b="b"/>
              <a:pathLst>
                <a:path w="13" h="11">
                  <a:moveTo>
                    <a:pt x="0" y="4"/>
                  </a:moveTo>
                  <a:lnTo>
                    <a:pt x="5" y="0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5" y="1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4" name="Freeform 173"/>
            <p:cNvSpPr>
              <a:spLocks/>
            </p:cNvSpPr>
            <p:nvPr/>
          </p:nvSpPr>
          <p:spPr bwMode="auto">
            <a:xfrm>
              <a:off x="4692613" y="5225118"/>
              <a:ext cx="36513" cy="349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2" y="4"/>
                </a:cxn>
                <a:cxn ang="0">
                  <a:pos x="23" y="13"/>
                </a:cxn>
                <a:cxn ang="0">
                  <a:pos x="19" y="22"/>
                </a:cxn>
                <a:cxn ang="0">
                  <a:pos x="0" y="9"/>
                </a:cxn>
                <a:cxn ang="0">
                  <a:pos x="4" y="0"/>
                </a:cxn>
              </a:cxnLst>
              <a:rect l="0" t="0" r="r" b="b"/>
              <a:pathLst>
                <a:path w="23" h="22">
                  <a:moveTo>
                    <a:pt x="4" y="0"/>
                  </a:moveTo>
                  <a:lnTo>
                    <a:pt x="12" y="4"/>
                  </a:lnTo>
                  <a:lnTo>
                    <a:pt x="23" y="13"/>
                  </a:lnTo>
                  <a:lnTo>
                    <a:pt x="19" y="22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5" name="Freeform 174"/>
            <p:cNvSpPr>
              <a:spLocks/>
            </p:cNvSpPr>
            <p:nvPr/>
          </p:nvSpPr>
          <p:spPr bwMode="auto">
            <a:xfrm>
              <a:off x="4692613" y="5225118"/>
              <a:ext cx="36513" cy="349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2" y="4"/>
                </a:cxn>
                <a:cxn ang="0">
                  <a:pos x="23" y="13"/>
                </a:cxn>
                <a:cxn ang="0">
                  <a:pos x="19" y="22"/>
                </a:cxn>
                <a:cxn ang="0">
                  <a:pos x="0" y="9"/>
                </a:cxn>
                <a:cxn ang="0">
                  <a:pos x="4" y="0"/>
                </a:cxn>
              </a:cxnLst>
              <a:rect l="0" t="0" r="r" b="b"/>
              <a:pathLst>
                <a:path w="23" h="22">
                  <a:moveTo>
                    <a:pt x="4" y="0"/>
                  </a:moveTo>
                  <a:lnTo>
                    <a:pt x="12" y="4"/>
                  </a:lnTo>
                  <a:lnTo>
                    <a:pt x="23" y="13"/>
                  </a:lnTo>
                  <a:lnTo>
                    <a:pt x="19" y="22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6" name="Freeform 175"/>
            <p:cNvSpPr>
              <a:spLocks/>
            </p:cNvSpPr>
            <p:nvPr/>
          </p:nvSpPr>
          <p:spPr bwMode="auto">
            <a:xfrm>
              <a:off x="4783100" y="5477530"/>
              <a:ext cx="49213" cy="36512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1" y="6"/>
                </a:cxn>
                <a:cxn ang="0">
                  <a:pos x="31" y="11"/>
                </a:cxn>
                <a:cxn ang="0">
                  <a:pos x="26" y="17"/>
                </a:cxn>
                <a:cxn ang="0">
                  <a:pos x="13" y="15"/>
                </a:cxn>
                <a:cxn ang="0">
                  <a:pos x="7" y="23"/>
                </a:cxn>
                <a:cxn ang="0">
                  <a:pos x="0" y="21"/>
                </a:cxn>
                <a:cxn ang="0">
                  <a:pos x="3" y="6"/>
                </a:cxn>
                <a:cxn ang="0">
                  <a:pos x="15" y="0"/>
                </a:cxn>
                <a:cxn ang="0">
                  <a:pos x="20" y="2"/>
                </a:cxn>
              </a:cxnLst>
              <a:rect l="0" t="0" r="r" b="b"/>
              <a:pathLst>
                <a:path w="31" h="23">
                  <a:moveTo>
                    <a:pt x="20" y="2"/>
                  </a:moveTo>
                  <a:lnTo>
                    <a:pt x="31" y="6"/>
                  </a:lnTo>
                  <a:lnTo>
                    <a:pt x="31" y="11"/>
                  </a:lnTo>
                  <a:lnTo>
                    <a:pt x="26" y="17"/>
                  </a:lnTo>
                  <a:lnTo>
                    <a:pt x="13" y="15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3" y="6"/>
                  </a:lnTo>
                  <a:lnTo>
                    <a:pt x="15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7" name="Freeform 176"/>
            <p:cNvSpPr>
              <a:spLocks/>
            </p:cNvSpPr>
            <p:nvPr/>
          </p:nvSpPr>
          <p:spPr bwMode="auto">
            <a:xfrm>
              <a:off x="4783100" y="5477530"/>
              <a:ext cx="49213" cy="36512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1" y="6"/>
                </a:cxn>
                <a:cxn ang="0">
                  <a:pos x="31" y="11"/>
                </a:cxn>
                <a:cxn ang="0">
                  <a:pos x="26" y="17"/>
                </a:cxn>
                <a:cxn ang="0">
                  <a:pos x="13" y="15"/>
                </a:cxn>
                <a:cxn ang="0">
                  <a:pos x="7" y="23"/>
                </a:cxn>
                <a:cxn ang="0">
                  <a:pos x="0" y="21"/>
                </a:cxn>
                <a:cxn ang="0">
                  <a:pos x="3" y="6"/>
                </a:cxn>
                <a:cxn ang="0">
                  <a:pos x="15" y="0"/>
                </a:cxn>
                <a:cxn ang="0">
                  <a:pos x="20" y="2"/>
                </a:cxn>
              </a:cxnLst>
              <a:rect l="0" t="0" r="r" b="b"/>
              <a:pathLst>
                <a:path w="31" h="23">
                  <a:moveTo>
                    <a:pt x="20" y="2"/>
                  </a:moveTo>
                  <a:lnTo>
                    <a:pt x="31" y="6"/>
                  </a:lnTo>
                  <a:lnTo>
                    <a:pt x="31" y="11"/>
                  </a:lnTo>
                  <a:lnTo>
                    <a:pt x="26" y="17"/>
                  </a:lnTo>
                  <a:lnTo>
                    <a:pt x="13" y="15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3" y="6"/>
                  </a:lnTo>
                  <a:lnTo>
                    <a:pt x="15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8" name="Freeform 177"/>
            <p:cNvSpPr>
              <a:spLocks/>
            </p:cNvSpPr>
            <p:nvPr/>
          </p:nvSpPr>
          <p:spPr bwMode="auto">
            <a:xfrm>
              <a:off x="4764050" y="5412443"/>
              <a:ext cx="36513" cy="2063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1" y="0"/>
                </a:cxn>
                <a:cxn ang="0">
                  <a:pos x="23" y="6"/>
                </a:cxn>
                <a:cxn ang="0">
                  <a:pos x="15" y="13"/>
                </a:cxn>
                <a:cxn ang="0">
                  <a:pos x="4" y="11"/>
                </a:cxn>
                <a:cxn ang="0">
                  <a:pos x="0" y="4"/>
                </a:cxn>
                <a:cxn ang="0">
                  <a:pos x="6" y="2"/>
                </a:cxn>
              </a:cxnLst>
              <a:rect l="0" t="0" r="r" b="b"/>
              <a:pathLst>
                <a:path w="23" h="13">
                  <a:moveTo>
                    <a:pt x="6" y="2"/>
                  </a:moveTo>
                  <a:lnTo>
                    <a:pt x="21" y="0"/>
                  </a:lnTo>
                  <a:lnTo>
                    <a:pt x="23" y="6"/>
                  </a:lnTo>
                  <a:lnTo>
                    <a:pt x="15" y="13"/>
                  </a:lnTo>
                  <a:lnTo>
                    <a:pt x="4" y="11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9" name="Freeform 178"/>
            <p:cNvSpPr>
              <a:spLocks/>
            </p:cNvSpPr>
            <p:nvPr/>
          </p:nvSpPr>
          <p:spPr bwMode="auto">
            <a:xfrm>
              <a:off x="4764050" y="5412443"/>
              <a:ext cx="36513" cy="2063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1" y="0"/>
                </a:cxn>
                <a:cxn ang="0">
                  <a:pos x="23" y="6"/>
                </a:cxn>
                <a:cxn ang="0">
                  <a:pos x="15" y="13"/>
                </a:cxn>
                <a:cxn ang="0">
                  <a:pos x="4" y="11"/>
                </a:cxn>
                <a:cxn ang="0">
                  <a:pos x="0" y="4"/>
                </a:cxn>
                <a:cxn ang="0">
                  <a:pos x="6" y="2"/>
                </a:cxn>
              </a:cxnLst>
              <a:rect l="0" t="0" r="r" b="b"/>
              <a:pathLst>
                <a:path w="23" h="13">
                  <a:moveTo>
                    <a:pt x="6" y="2"/>
                  </a:moveTo>
                  <a:lnTo>
                    <a:pt x="21" y="0"/>
                  </a:lnTo>
                  <a:lnTo>
                    <a:pt x="23" y="6"/>
                  </a:lnTo>
                  <a:lnTo>
                    <a:pt x="15" y="13"/>
                  </a:lnTo>
                  <a:lnTo>
                    <a:pt x="4" y="11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0" name="Freeform 179"/>
            <p:cNvSpPr>
              <a:spLocks/>
            </p:cNvSpPr>
            <p:nvPr/>
          </p:nvSpPr>
          <p:spPr bwMode="auto">
            <a:xfrm>
              <a:off x="4678325" y="5418793"/>
              <a:ext cx="26988" cy="20637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0" y="9"/>
                </a:cxn>
                <a:cxn ang="0">
                  <a:pos x="4" y="2"/>
                </a:cxn>
                <a:cxn ang="0">
                  <a:pos x="11" y="0"/>
                </a:cxn>
                <a:cxn ang="0">
                  <a:pos x="17" y="9"/>
                </a:cxn>
                <a:cxn ang="0">
                  <a:pos x="9" y="13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lnTo>
                    <a:pt x="0" y="9"/>
                  </a:lnTo>
                  <a:lnTo>
                    <a:pt x="4" y="2"/>
                  </a:lnTo>
                  <a:lnTo>
                    <a:pt x="11" y="0"/>
                  </a:lnTo>
                  <a:lnTo>
                    <a:pt x="17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1" name="Freeform 180"/>
            <p:cNvSpPr>
              <a:spLocks/>
            </p:cNvSpPr>
            <p:nvPr/>
          </p:nvSpPr>
          <p:spPr bwMode="auto">
            <a:xfrm>
              <a:off x="4678325" y="5418793"/>
              <a:ext cx="26988" cy="20637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0" y="9"/>
                </a:cxn>
                <a:cxn ang="0">
                  <a:pos x="4" y="2"/>
                </a:cxn>
                <a:cxn ang="0">
                  <a:pos x="11" y="0"/>
                </a:cxn>
                <a:cxn ang="0">
                  <a:pos x="17" y="9"/>
                </a:cxn>
                <a:cxn ang="0">
                  <a:pos x="9" y="13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lnTo>
                    <a:pt x="0" y="9"/>
                  </a:lnTo>
                  <a:lnTo>
                    <a:pt x="4" y="2"/>
                  </a:lnTo>
                  <a:lnTo>
                    <a:pt x="11" y="0"/>
                  </a:lnTo>
                  <a:lnTo>
                    <a:pt x="17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2" name="Freeform 181"/>
            <p:cNvSpPr>
              <a:spLocks/>
            </p:cNvSpPr>
            <p:nvPr/>
          </p:nvSpPr>
          <p:spPr bwMode="auto">
            <a:xfrm>
              <a:off x="4692613" y="5450543"/>
              <a:ext cx="23813" cy="23812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6" y="0"/>
                </a:cxn>
                <a:cxn ang="0">
                  <a:pos x="15" y="6"/>
                </a:cxn>
                <a:cxn ang="0">
                  <a:pos x="10" y="15"/>
                </a:cxn>
                <a:cxn ang="0">
                  <a:pos x="0" y="13"/>
                </a:cxn>
                <a:cxn ang="0">
                  <a:pos x="2" y="4"/>
                </a:cxn>
              </a:cxnLst>
              <a:rect l="0" t="0" r="r" b="b"/>
              <a:pathLst>
                <a:path w="15" h="15">
                  <a:moveTo>
                    <a:pt x="2" y="4"/>
                  </a:moveTo>
                  <a:lnTo>
                    <a:pt x="6" y="0"/>
                  </a:lnTo>
                  <a:lnTo>
                    <a:pt x="15" y="6"/>
                  </a:lnTo>
                  <a:lnTo>
                    <a:pt x="10" y="15"/>
                  </a:lnTo>
                  <a:lnTo>
                    <a:pt x="0" y="13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3" name="Freeform 182"/>
            <p:cNvSpPr>
              <a:spLocks/>
            </p:cNvSpPr>
            <p:nvPr/>
          </p:nvSpPr>
          <p:spPr bwMode="auto">
            <a:xfrm>
              <a:off x="4692613" y="5450543"/>
              <a:ext cx="23813" cy="23812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6" y="0"/>
                </a:cxn>
                <a:cxn ang="0">
                  <a:pos x="15" y="6"/>
                </a:cxn>
                <a:cxn ang="0">
                  <a:pos x="10" y="15"/>
                </a:cxn>
                <a:cxn ang="0">
                  <a:pos x="0" y="13"/>
                </a:cxn>
                <a:cxn ang="0">
                  <a:pos x="2" y="4"/>
                </a:cxn>
              </a:cxnLst>
              <a:rect l="0" t="0" r="r" b="b"/>
              <a:pathLst>
                <a:path w="15" h="15">
                  <a:moveTo>
                    <a:pt x="2" y="4"/>
                  </a:moveTo>
                  <a:lnTo>
                    <a:pt x="6" y="0"/>
                  </a:lnTo>
                  <a:lnTo>
                    <a:pt x="15" y="6"/>
                  </a:lnTo>
                  <a:lnTo>
                    <a:pt x="10" y="15"/>
                  </a:lnTo>
                  <a:lnTo>
                    <a:pt x="0" y="13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4" name="Freeform 183"/>
            <p:cNvSpPr>
              <a:spLocks/>
            </p:cNvSpPr>
            <p:nvPr/>
          </p:nvSpPr>
          <p:spPr bwMode="auto">
            <a:xfrm>
              <a:off x="4692613" y="5558493"/>
              <a:ext cx="19050" cy="238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2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6" y="0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lnTo>
                    <a:pt x="12" y="2"/>
                  </a:lnTo>
                  <a:lnTo>
                    <a:pt x="6" y="15"/>
                  </a:lnTo>
                  <a:lnTo>
                    <a:pt x="0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5" name="Freeform 184"/>
            <p:cNvSpPr>
              <a:spLocks/>
            </p:cNvSpPr>
            <p:nvPr/>
          </p:nvSpPr>
          <p:spPr bwMode="auto">
            <a:xfrm>
              <a:off x="4692613" y="5558493"/>
              <a:ext cx="19050" cy="238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2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6" y="0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lnTo>
                    <a:pt x="12" y="2"/>
                  </a:lnTo>
                  <a:lnTo>
                    <a:pt x="6" y="15"/>
                  </a:lnTo>
                  <a:lnTo>
                    <a:pt x="0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6" name="Freeform 185"/>
            <p:cNvSpPr>
              <a:spLocks/>
            </p:cNvSpPr>
            <p:nvPr/>
          </p:nvSpPr>
          <p:spPr bwMode="auto">
            <a:xfrm>
              <a:off x="4722775" y="5518805"/>
              <a:ext cx="20638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4"/>
                </a:cxn>
                <a:cxn ang="0">
                  <a:pos x="8" y="12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3" h="12">
                  <a:moveTo>
                    <a:pt x="4" y="0"/>
                  </a:moveTo>
                  <a:lnTo>
                    <a:pt x="13" y="4"/>
                  </a:lnTo>
                  <a:lnTo>
                    <a:pt x="8" y="12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7" name="Freeform 186"/>
            <p:cNvSpPr>
              <a:spLocks/>
            </p:cNvSpPr>
            <p:nvPr/>
          </p:nvSpPr>
          <p:spPr bwMode="auto">
            <a:xfrm>
              <a:off x="4722775" y="5518805"/>
              <a:ext cx="20638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4"/>
                </a:cxn>
                <a:cxn ang="0">
                  <a:pos x="8" y="12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3" h="12">
                  <a:moveTo>
                    <a:pt x="4" y="0"/>
                  </a:moveTo>
                  <a:lnTo>
                    <a:pt x="13" y="4"/>
                  </a:lnTo>
                  <a:lnTo>
                    <a:pt x="8" y="12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8" name="Freeform 187"/>
            <p:cNvSpPr>
              <a:spLocks/>
            </p:cNvSpPr>
            <p:nvPr/>
          </p:nvSpPr>
          <p:spPr bwMode="auto">
            <a:xfrm>
              <a:off x="4806913" y="5585480"/>
              <a:ext cx="25400" cy="23812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5"/>
                </a:cxn>
                <a:cxn ang="0">
                  <a:pos x="11" y="15"/>
                </a:cxn>
                <a:cxn ang="0">
                  <a:pos x="0" y="13"/>
                </a:cxn>
                <a:cxn ang="0">
                  <a:pos x="0" y="5"/>
                </a:cxn>
                <a:cxn ang="0">
                  <a:pos x="9" y="0"/>
                </a:cxn>
              </a:cxnLst>
              <a:rect l="0" t="0" r="r" b="b"/>
              <a:pathLst>
                <a:path w="16" h="15">
                  <a:moveTo>
                    <a:pt x="9" y="0"/>
                  </a:moveTo>
                  <a:lnTo>
                    <a:pt x="16" y="5"/>
                  </a:lnTo>
                  <a:lnTo>
                    <a:pt x="11" y="15"/>
                  </a:lnTo>
                  <a:lnTo>
                    <a:pt x="0" y="13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9" name="Freeform 188"/>
            <p:cNvSpPr>
              <a:spLocks/>
            </p:cNvSpPr>
            <p:nvPr/>
          </p:nvSpPr>
          <p:spPr bwMode="auto">
            <a:xfrm>
              <a:off x="4806913" y="5585480"/>
              <a:ext cx="25400" cy="23812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5"/>
                </a:cxn>
                <a:cxn ang="0">
                  <a:pos x="11" y="15"/>
                </a:cxn>
                <a:cxn ang="0">
                  <a:pos x="0" y="13"/>
                </a:cxn>
                <a:cxn ang="0">
                  <a:pos x="0" y="5"/>
                </a:cxn>
                <a:cxn ang="0">
                  <a:pos x="9" y="0"/>
                </a:cxn>
              </a:cxnLst>
              <a:rect l="0" t="0" r="r" b="b"/>
              <a:pathLst>
                <a:path w="16" h="15">
                  <a:moveTo>
                    <a:pt x="9" y="0"/>
                  </a:moveTo>
                  <a:lnTo>
                    <a:pt x="16" y="5"/>
                  </a:lnTo>
                  <a:lnTo>
                    <a:pt x="11" y="15"/>
                  </a:lnTo>
                  <a:lnTo>
                    <a:pt x="0" y="13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0" name="Freeform 189"/>
            <p:cNvSpPr>
              <a:spLocks/>
            </p:cNvSpPr>
            <p:nvPr/>
          </p:nvSpPr>
          <p:spPr bwMode="auto">
            <a:xfrm>
              <a:off x="4851363" y="5507693"/>
              <a:ext cx="41275" cy="3016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4" y="7"/>
                </a:cxn>
                <a:cxn ang="0">
                  <a:pos x="11" y="19"/>
                </a:cxn>
                <a:cxn ang="0">
                  <a:pos x="0" y="17"/>
                </a:cxn>
                <a:cxn ang="0">
                  <a:pos x="0" y="11"/>
                </a:cxn>
                <a:cxn ang="0">
                  <a:pos x="26" y="0"/>
                </a:cxn>
              </a:cxnLst>
              <a:rect l="0" t="0" r="r" b="b"/>
              <a:pathLst>
                <a:path w="26" h="19">
                  <a:moveTo>
                    <a:pt x="26" y="0"/>
                  </a:moveTo>
                  <a:lnTo>
                    <a:pt x="24" y="7"/>
                  </a:lnTo>
                  <a:lnTo>
                    <a:pt x="11" y="19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1" name="Freeform 190"/>
            <p:cNvSpPr>
              <a:spLocks/>
            </p:cNvSpPr>
            <p:nvPr/>
          </p:nvSpPr>
          <p:spPr bwMode="auto">
            <a:xfrm>
              <a:off x="4851363" y="5507693"/>
              <a:ext cx="41275" cy="3016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4" y="7"/>
                </a:cxn>
                <a:cxn ang="0">
                  <a:pos x="11" y="19"/>
                </a:cxn>
                <a:cxn ang="0">
                  <a:pos x="0" y="17"/>
                </a:cxn>
                <a:cxn ang="0">
                  <a:pos x="0" y="11"/>
                </a:cxn>
                <a:cxn ang="0">
                  <a:pos x="26" y="0"/>
                </a:cxn>
              </a:cxnLst>
              <a:rect l="0" t="0" r="r" b="b"/>
              <a:pathLst>
                <a:path w="26" h="19">
                  <a:moveTo>
                    <a:pt x="26" y="0"/>
                  </a:moveTo>
                  <a:lnTo>
                    <a:pt x="24" y="7"/>
                  </a:lnTo>
                  <a:lnTo>
                    <a:pt x="11" y="19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2" name="Freeform 191"/>
            <p:cNvSpPr>
              <a:spLocks/>
            </p:cNvSpPr>
            <p:nvPr/>
          </p:nvSpPr>
          <p:spPr bwMode="auto">
            <a:xfrm>
              <a:off x="4910100" y="5542618"/>
              <a:ext cx="23813" cy="269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3" y="0"/>
                </a:cxn>
                <a:cxn ang="0">
                  <a:pos x="15" y="8"/>
                </a:cxn>
                <a:cxn ang="0">
                  <a:pos x="8" y="17"/>
                </a:cxn>
                <a:cxn ang="0">
                  <a:pos x="0" y="10"/>
                </a:cxn>
                <a:cxn ang="0">
                  <a:pos x="2" y="2"/>
                </a:cxn>
              </a:cxnLst>
              <a:rect l="0" t="0" r="r" b="b"/>
              <a:pathLst>
                <a:path w="15" h="17">
                  <a:moveTo>
                    <a:pt x="2" y="2"/>
                  </a:moveTo>
                  <a:lnTo>
                    <a:pt x="13" y="0"/>
                  </a:lnTo>
                  <a:lnTo>
                    <a:pt x="15" y="8"/>
                  </a:lnTo>
                  <a:lnTo>
                    <a:pt x="8" y="17"/>
                  </a:lnTo>
                  <a:lnTo>
                    <a:pt x="0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3" name="Freeform 192"/>
            <p:cNvSpPr>
              <a:spLocks/>
            </p:cNvSpPr>
            <p:nvPr/>
          </p:nvSpPr>
          <p:spPr bwMode="auto">
            <a:xfrm>
              <a:off x="4910100" y="5542618"/>
              <a:ext cx="23813" cy="269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3" y="0"/>
                </a:cxn>
                <a:cxn ang="0">
                  <a:pos x="15" y="8"/>
                </a:cxn>
                <a:cxn ang="0">
                  <a:pos x="8" y="17"/>
                </a:cxn>
                <a:cxn ang="0">
                  <a:pos x="0" y="10"/>
                </a:cxn>
                <a:cxn ang="0">
                  <a:pos x="2" y="2"/>
                </a:cxn>
              </a:cxnLst>
              <a:rect l="0" t="0" r="r" b="b"/>
              <a:pathLst>
                <a:path w="15" h="17">
                  <a:moveTo>
                    <a:pt x="2" y="2"/>
                  </a:moveTo>
                  <a:lnTo>
                    <a:pt x="13" y="0"/>
                  </a:lnTo>
                  <a:lnTo>
                    <a:pt x="15" y="8"/>
                  </a:lnTo>
                  <a:lnTo>
                    <a:pt x="8" y="17"/>
                  </a:lnTo>
                  <a:lnTo>
                    <a:pt x="0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4" name="Freeform 193"/>
            <p:cNvSpPr>
              <a:spLocks/>
            </p:cNvSpPr>
            <p:nvPr/>
          </p:nvSpPr>
          <p:spPr bwMode="auto">
            <a:xfrm>
              <a:off x="4875175" y="5394980"/>
              <a:ext cx="38100" cy="349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8" y="13"/>
                </a:cxn>
                <a:cxn ang="0">
                  <a:pos x="9" y="22"/>
                </a:cxn>
                <a:cxn ang="0">
                  <a:pos x="0" y="17"/>
                </a:cxn>
                <a:cxn ang="0">
                  <a:pos x="7" y="9"/>
                </a:cxn>
                <a:cxn ang="0">
                  <a:pos x="24" y="0"/>
                </a:cxn>
              </a:cxnLst>
              <a:rect l="0" t="0" r="r" b="b"/>
              <a:pathLst>
                <a:path w="24" h="22">
                  <a:moveTo>
                    <a:pt x="24" y="0"/>
                  </a:moveTo>
                  <a:lnTo>
                    <a:pt x="18" y="13"/>
                  </a:lnTo>
                  <a:lnTo>
                    <a:pt x="9" y="22"/>
                  </a:lnTo>
                  <a:lnTo>
                    <a:pt x="0" y="17"/>
                  </a:lnTo>
                  <a:lnTo>
                    <a:pt x="7" y="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5" name="Freeform 194"/>
            <p:cNvSpPr>
              <a:spLocks/>
            </p:cNvSpPr>
            <p:nvPr/>
          </p:nvSpPr>
          <p:spPr bwMode="auto">
            <a:xfrm>
              <a:off x="4875175" y="5394980"/>
              <a:ext cx="38100" cy="349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8" y="13"/>
                </a:cxn>
                <a:cxn ang="0">
                  <a:pos x="9" y="22"/>
                </a:cxn>
                <a:cxn ang="0">
                  <a:pos x="0" y="17"/>
                </a:cxn>
                <a:cxn ang="0">
                  <a:pos x="7" y="9"/>
                </a:cxn>
                <a:cxn ang="0">
                  <a:pos x="24" y="0"/>
                </a:cxn>
              </a:cxnLst>
              <a:rect l="0" t="0" r="r" b="b"/>
              <a:pathLst>
                <a:path w="24" h="22">
                  <a:moveTo>
                    <a:pt x="24" y="0"/>
                  </a:moveTo>
                  <a:lnTo>
                    <a:pt x="18" y="13"/>
                  </a:lnTo>
                  <a:lnTo>
                    <a:pt x="9" y="22"/>
                  </a:lnTo>
                  <a:lnTo>
                    <a:pt x="0" y="17"/>
                  </a:lnTo>
                  <a:lnTo>
                    <a:pt x="7" y="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6" name="Freeform 195"/>
            <p:cNvSpPr>
              <a:spLocks/>
            </p:cNvSpPr>
            <p:nvPr/>
          </p:nvSpPr>
          <p:spPr bwMode="auto">
            <a:xfrm>
              <a:off x="4859300" y="5269568"/>
              <a:ext cx="30163" cy="714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3"/>
                </a:cxn>
                <a:cxn ang="0">
                  <a:pos x="4" y="19"/>
                </a:cxn>
                <a:cxn ang="0">
                  <a:pos x="0" y="28"/>
                </a:cxn>
                <a:cxn ang="0">
                  <a:pos x="0" y="36"/>
                </a:cxn>
                <a:cxn ang="0">
                  <a:pos x="10" y="45"/>
                </a:cxn>
                <a:cxn ang="0">
                  <a:pos x="19" y="32"/>
                </a:cxn>
                <a:cxn ang="0">
                  <a:pos x="19" y="13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9" h="45">
                  <a:moveTo>
                    <a:pt x="0" y="0"/>
                  </a:moveTo>
                  <a:lnTo>
                    <a:pt x="2" y="13"/>
                  </a:lnTo>
                  <a:lnTo>
                    <a:pt x="4" y="19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10" y="45"/>
                  </a:lnTo>
                  <a:lnTo>
                    <a:pt x="19" y="32"/>
                  </a:lnTo>
                  <a:lnTo>
                    <a:pt x="19" y="13"/>
                  </a:lnTo>
                  <a:lnTo>
                    <a:pt x="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7" name="Freeform 196"/>
            <p:cNvSpPr>
              <a:spLocks/>
            </p:cNvSpPr>
            <p:nvPr/>
          </p:nvSpPr>
          <p:spPr bwMode="auto">
            <a:xfrm>
              <a:off x="4859300" y="5269568"/>
              <a:ext cx="30163" cy="714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3"/>
                </a:cxn>
                <a:cxn ang="0">
                  <a:pos x="4" y="19"/>
                </a:cxn>
                <a:cxn ang="0">
                  <a:pos x="0" y="28"/>
                </a:cxn>
                <a:cxn ang="0">
                  <a:pos x="0" y="36"/>
                </a:cxn>
                <a:cxn ang="0">
                  <a:pos x="10" y="45"/>
                </a:cxn>
                <a:cxn ang="0">
                  <a:pos x="19" y="32"/>
                </a:cxn>
                <a:cxn ang="0">
                  <a:pos x="19" y="13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9" h="45">
                  <a:moveTo>
                    <a:pt x="0" y="0"/>
                  </a:moveTo>
                  <a:lnTo>
                    <a:pt x="2" y="13"/>
                  </a:lnTo>
                  <a:lnTo>
                    <a:pt x="4" y="19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10" y="45"/>
                  </a:lnTo>
                  <a:lnTo>
                    <a:pt x="19" y="32"/>
                  </a:lnTo>
                  <a:lnTo>
                    <a:pt x="19" y="13"/>
                  </a:lnTo>
                  <a:lnTo>
                    <a:pt x="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8" name="Freeform 197"/>
            <p:cNvSpPr>
              <a:spLocks/>
            </p:cNvSpPr>
            <p:nvPr/>
          </p:nvSpPr>
          <p:spPr bwMode="auto">
            <a:xfrm>
              <a:off x="4571963" y="5207655"/>
              <a:ext cx="17463" cy="142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1" y="7"/>
                </a:cxn>
                <a:cxn ang="0">
                  <a:pos x="3" y="9"/>
                </a:cxn>
                <a:cxn ang="0">
                  <a:pos x="0" y="2"/>
                </a:cxn>
              </a:cxnLst>
              <a:rect l="0" t="0" r="r" b="b"/>
              <a:pathLst>
                <a:path w="11" h="9">
                  <a:moveTo>
                    <a:pt x="0" y="2"/>
                  </a:moveTo>
                  <a:lnTo>
                    <a:pt x="11" y="0"/>
                  </a:lnTo>
                  <a:lnTo>
                    <a:pt x="11" y="7"/>
                  </a:lnTo>
                  <a:lnTo>
                    <a:pt x="3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9" name="Freeform 198"/>
            <p:cNvSpPr>
              <a:spLocks/>
            </p:cNvSpPr>
            <p:nvPr/>
          </p:nvSpPr>
          <p:spPr bwMode="auto">
            <a:xfrm>
              <a:off x="4571963" y="5207655"/>
              <a:ext cx="17463" cy="142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1" y="7"/>
                </a:cxn>
                <a:cxn ang="0">
                  <a:pos x="3" y="9"/>
                </a:cxn>
                <a:cxn ang="0">
                  <a:pos x="0" y="2"/>
                </a:cxn>
              </a:cxnLst>
              <a:rect l="0" t="0" r="r" b="b"/>
              <a:pathLst>
                <a:path w="11" h="9">
                  <a:moveTo>
                    <a:pt x="0" y="2"/>
                  </a:moveTo>
                  <a:lnTo>
                    <a:pt x="11" y="0"/>
                  </a:lnTo>
                  <a:lnTo>
                    <a:pt x="11" y="7"/>
                  </a:lnTo>
                  <a:lnTo>
                    <a:pt x="3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0" name="Freeform 199"/>
            <p:cNvSpPr>
              <a:spLocks/>
            </p:cNvSpPr>
            <p:nvPr/>
          </p:nvSpPr>
          <p:spPr bwMode="auto">
            <a:xfrm>
              <a:off x="4610063" y="5204480"/>
              <a:ext cx="23813" cy="2063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5" y="9"/>
                </a:cxn>
                <a:cxn ang="0">
                  <a:pos x="4" y="13"/>
                </a:cxn>
                <a:cxn ang="0">
                  <a:pos x="0" y="2"/>
                </a:cxn>
              </a:cxnLst>
              <a:rect l="0" t="0" r="r" b="b"/>
              <a:pathLst>
                <a:path w="15" h="13">
                  <a:moveTo>
                    <a:pt x="0" y="2"/>
                  </a:moveTo>
                  <a:lnTo>
                    <a:pt x="11" y="0"/>
                  </a:lnTo>
                  <a:lnTo>
                    <a:pt x="15" y="9"/>
                  </a:lnTo>
                  <a:lnTo>
                    <a:pt x="4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1" name="Freeform 200"/>
            <p:cNvSpPr>
              <a:spLocks/>
            </p:cNvSpPr>
            <p:nvPr/>
          </p:nvSpPr>
          <p:spPr bwMode="auto">
            <a:xfrm>
              <a:off x="4610063" y="5204480"/>
              <a:ext cx="23813" cy="2063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5" y="9"/>
                </a:cxn>
                <a:cxn ang="0">
                  <a:pos x="4" y="13"/>
                </a:cxn>
                <a:cxn ang="0">
                  <a:pos x="0" y="2"/>
                </a:cxn>
              </a:cxnLst>
              <a:rect l="0" t="0" r="r" b="b"/>
              <a:pathLst>
                <a:path w="15" h="13">
                  <a:moveTo>
                    <a:pt x="0" y="2"/>
                  </a:moveTo>
                  <a:lnTo>
                    <a:pt x="11" y="0"/>
                  </a:lnTo>
                  <a:lnTo>
                    <a:pt x="15" y="9"/>
                  </a:lnTo>
                  <a:lnTo>
                    <a:pt x="4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2" name="Freeform 201"/>
            <p:cNvSpPr>
              <a:spLocks/>
            </p:cNvSpPr>
            <p:nvPr/>
          </p:nvSpPr>
          <p:spPr bwMode="auto">
            <a:xfrm>
              <a:off x="4637050" y="5180668"/>
              <a:ext cx="17463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1" y="4"/>
                </a:cxn>
                <a:cxn ang="0">
                  <a:pos x="11" y="13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1" h="13">
                  <a:moveTo>
                    <a:pt x="5" y="0"/>
                  </a:moveTo>
                  <a:lnTo>
                    <a:pt x="11" y="4"/>
                  </a:lnTo>
                  <a:lnTo>
                    <a:pt x="11" y="13"/>
                  </a:lnTo>
                  <a:lnTo>
                    <a:pt x="0" y="13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3" name="Freeform 202"/>
            <p:cNvSpPr>
              <a:spLocks/>
            </p:cNvSpPr>
            <p:nvPr/>
          </p:nvSpPr>
          <p:spPr bwMode="auto">
            <a:xfrm>
              <a:off x="4637050" y="5180668"/>
              <a:ext cx="17463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1" y="4"/>
                </a:cxn>
                <a:cxn ang="0">
                  <a:pos x="11" y="13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1" h="13">
                  <a:moveTo>
                    <a:pt x="5" y="0"/>
                  </a:moveTo>
                  <a:lnTo>
                    <a:pt x="11" y="4"/>
                  </a:lnTo>
                  <a:lnTo>
                    <a:pt x="11" y="13"/>
                  </a:lnTo>
                  <a:lnTo>
                    <a:pt x="0" y="13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4" name="Freeform 203"/>
            <p:cNvSpPr>
              <a:spLocks/>
            </p:cNvSpPr>
            <p:nvPr/>
          </p:nvSpPr>
          <p:spPr bwMode="auto">
            <a:xfrm>
              <a:off x="3295613" y="5317193"/>
              <a:ext cx="374650" cy="244475"/>
            </a:xfrm>
            <a:custGeom>
              <a:avLst/>
              <a:gdLst/>
              <a:ahLst/>
              <a:cxnLst>
                <a:cxn ang="0">
                  <a:pos x="227" y="4"/>
                </a:cxn>
                <a:cxn ang="0">
                  <a:pos x="236" y="6"/>
                </a:cxn>
                <a:cxn ang="0">
                  <a:pos x="230" y="26"/>
                </a:cxn>
                <a:cxn ang="0">
                  <a:pos x="204" y="86"/>
                </a:cxn>
                <a:cxn ang="0">
                  <a:pos x="210" y="97"/>
                </a:cxn>
                <a:cxn ang="0">
                  <a:pos x="215" y="118"/>
                </a:cxn>
                <a:cxn ang="0">
                  <a:pos x="206" y="131"/>
                </a:cxn>
                <a:cxn ang="0">
                  <a:pos x="206" y="146"/>
                </a:cxn>
                <a:cxn ang="0">
                  <a:pos x="191" y="154"/>
                </a:cxn>
                <a:cxn ang="0">
                  <a:pos x="176" y="144"/>
                </a:cxn>
                <a:cxn ang="0">
                  <a:pos x="140" y="137"/>
                </a:cxn>
                <a:cxn ang="0">
                  <a:pos x="131" y="118"/>
                </a:cxn>
                <a:cxn ang="0">
                  <a:pos x="105" y="114"/>
                </a:cxn>
                <a:cxn ang="0">
                  <a:pos x="56" y="79"/>
                </a:cxn>
                <a:cxn ang="0">
                  <a:pos x="17" y="60"/>
                </a:cxn>
                <a:cxn ang="0">
                  <a:pos x="0" y="32"/>
                </a:cxn>
                <a:cxn ang="0">
                  <a:pos x="17" y="15"/>
                </a:cxn>
                <a:cxn ang="0">
                  <a:pos x="30" y="0"/>
                </a:cxn>
                <a:cxn ang="0">
                  <a:pos x="37" y="9"/>
                </a:cxn>
                <a:cxn ang="0">
                  <a:pos x="71" y="4"/>
                </a:cxn>
                <a:cxn ang="0">
                  <a:pos x="92" y="19"/>
                </a:cxn>
                <a:cxn ang="0">
                  <a:pos x="124" y="24"/>
                </a:cxn>
                <a:cxn ang="0">
                  <a:pos x="159" y="24"/>
                </a:cxn>
                <a:cxn ang="0">
                  <a:pos x="195" y="13"/>
                </a:cxn>
                <a:cxn ang="0">
                  <a:pos x="208" y="17"/>
                </a:cxn>
                <a:cxn ang="0">
                  <a:pos x="219" y="4"/>
                </a:cxn>
                <a:cxn ang="0">
                  <a:pos x="227" y="4"/>
                </a:cxn>
              </a:cxnLst>
              <a:rect l="0" t="0" r="r" b="b"/>
              <a:pathLst>
                <a:path w="236" h="154">
                  <a:moveTo>
                    <a:pt x="227" y="4"/>
                  </a:moveTo>
                  <a:lnTo>
                    <a:pt x="236" y="6"/>
                  </a:lnTo>
                  <a:lnTo>
                    <a:pt x="230" y="26"/>
                  </a:lnTo>
                  <a:lnTo>
                    <a:pt x="204" y="86"/>
                  </a:lnTo>
                  <a:lnTo>
                    <a:pt x="210" y="97"/>
                  </a:lnTo>
                  <a:lnTo>
                    <a:pt x="215" y="118"/>
                  </a:lnTo>
                  <a:lnTo>
                    <a:pt x="206" y="131"/>
                  </a:lnTo>
                  <a:lnTo>
                    <a:pt x="206" y="146"/>
                  </a:lnTo>
                  <a:lnTo>
                    <a:pt x="191" y="154"/>
                  </a:lnTo>
                  <a:lnTo>
                    <a:pt x="176" y="144"/>
                  </a:lnTo>
                  <a:lnTo>
                    <a:pt x="140" y="137"/>
                  </a:lnTo>
                  <a:lnTo>
                    <a:pt x="131" y="118"/>
                  </a:lnTo>
                  <a:lnTo>
                    <a:pt x="105" y="114"/>
                  </a:lnTo>
                  <a:lnTo>
                    <a:pt x="56" y="79"/>
                  </a:lnTo>
                  <a:lnTo>
                    <a:pt x="17" y="60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30" y="0"/>
                  </a:lnTo>
                  <a:lnTo>
                    <a:pt x="37" y="9"/>
                  </a:lnTo>
                  <a:lnTo>
                    <a:pt x="71" y="4"/>
                  </a:lnTo>
                  <a:lnTo>
                    <a:pt x="92" y="19"/>
                  </a:lnTo>
                  <a:lnTo>
                    <a:pt x="124" y="24"/>
                  </a:lnTo>
                  <a:lnTo>
                    <a:pt x="159" y="24"/>
                  </a:lnTo>
                  <a:lnTo>
                    <a:pt x="195" y="13"/>
                  </a:lnTo>
                  <a:lnTo>
                    <a:pt x="208" y="17"/>
                  </a:lnTo>
                  <a:lnTo>
                    <a:pt x="219" y="4"/>
                  </a:lnTo>
                  <a:lnTo>
                    <a:pt x="227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5" name="Freeform 204"/>
            <p:cNvSpPr>
              <a:spLocks/>
            </p:cNvSpPr>
            <p:nvPr/>
          </p:nvSpPr>
          <p:spPr bwMode="auto">
            <a:xfrm>
              <a:off x="3295613" y="5317193"/>
              <a:ext cx="374650" cy="244475"/>
            </a:xfrm>
            <a:custGeom>
              <a:avLst/>
              <a:gdLst/>
              <a:ahLst/>
              <a:cxnLst>
                <a:cxn ang="0">
                  <a:pos x="227" y="4"/>
                </a:cxn>
                <a:cxn ang="0">
                  <a:pos x="236" y="6"/>
                </a:cxn>
                <a:cxn ang="0">
                  <a:pos x="230" y="26"/>
                </a:cxn>
                <a:cxn ang="0">
                  <a:pos x="204" y="86"/>
                </a:cxn>
                <a:cxn ang="0">
                  <a:pos x="210" y="97"/>
                </a:cxn>
                <a:cxn ang="0">
                  <a:pos x="215" y="118"/>
                </a:cxn>
                <a:cxn ang="0">
                  <a:pos x="206" y="131"/>
                </a:cxn>
                <a:cxn ang="0">
                  <a:pos x="206" y="146"/>
                </a:cxn>
                <a:cxn ang="0">
                  <a:pos x="191" y="154"/>
                </a:cxn>
                <a:cxn ang="0">
                  <a:pos x="176" y="144"/>
                </a:cxn>
                <a:cxn ang="0">
                  <a:pos x="140" y="137"/>
                </a:cxn>
                <a:cxn ang="0">
                  <a:pos x="131" y="118"/>
                </a:cxn>
                <a:cxn ang="0">
                  <a:pos x="105" y="114"/>
                </a:cxn>
                <a:cxn ang="0">
                  <a:pos x="56" y="79"/>
                </a:cxn>
                <a:cxn ang="0">
                  <a:pos x="17" y="60"/>
                </a:cxn>
                <a:cxn ang="0">
                  <a:pos x="0" y="32"/>
                </a:cxn>
                <a:cxn ang="0">
                  <a:pos x="17" y="15"/>
                </a:cxn>
                <a:cxn ang="0">
                  <a:pos x="30" y="0"/>
                </a:cxn>
                <a:cxn ang="0">
                  <a:pos x="37" y="9"/>
                </a:cxn>
                <a:cxn ang="0">
                  <a:pos x="71" y="4"/>
                </a:cxn>
                <a:cxn ang="0">
                  <a:pos x="92" y="19"/>
                </a:cxn>
                <a:cxn ang="0">
                  <a:pos x="124" y="24"/>
                </a:cxn>
                <a:cxn ang="0">
                  <a:pos x="159" y="24"/>
                </a:cxn>
                <a:cxn ang="0">
                  <a:pos x="195" y="13"/>
                </a:cxn>
                <a:cxn ang="0">
                  <a:pos x="208" y="17"/>
                </a:cxn>
                <a:cxn ang="0">
                  <a:pos x="219" y="4"/>
                </a:cxn>
                <a:cxn ang="0">
                  <a:pos x="227" y="4"/>
                </a:cxn>
              </a:cxnLst>
              <a:rect l="0" t="0" r="r" b="b"/>
              <a:pathLst>
                <a:path w="236" h="154">
                  <a:moveTo>
                    <a:pt x="227" y="4"/>
                  </a:moveTo>
                  <a:lnTo>
                    <a:pt x="236" y="6"/>
                  </a:lnTo>
                  <a:lnTo>
                    <a:pt x="230" y="26"/>
                  </a:lnTo>
                  <a:lnTo>
                    <a:pt x="204" y="86"/>
                  </a:lnTo>
                  <a:lnTo>
                    <a:pt x="210" y="97"/>
                  </a:lnTo>
                  <a:lnTo>
                    <a:pt x="215" y="118"/>
                  </a:lnTo>
                  <a:lnTo>
                    <a:pt x="206" y="131"/>
                  </a:lnTo>
                  <a:lnTo>
                    <a:pt x="206" y="146"/>
                  </a:lnTo>
                  <a:lnTo>
                    <a:pt x="191" y="154"/>
                  </a:lnTo>
                  <a:lnTo>
                    <a:pt x="176" y="144"/>
                  </a:lnTo>
                  <a:lnTo>
                    <a:pt x="140" y="137"/>
                  </a:lnTo>
                  <a:lnTo>
                    <a:pt x="131" y="118"/>
                  </a:lnTo>
                  <a:lnTo>
                    <a:pt x="105" y="114"/>
                  </a:lnTo>
                  <a:lnTo>
                    <a:pt x="56" y="79"/>
                  </a:lnTo>
                  <a:lnTo>
                    <a:pt x="17" y="60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30" y="0"/>
                  </a:lnTo>
                  <a:lnTo>
                    <a:pt x="37" y="9"/>
                  </a:lnTo>
                  <a:lnTo>
                    <a:pt x="71" y="4"/>
                  </a:lnTo>
                  <a:lnTo>
                    <a:pt x="92" y="19"/>
                  </a:lnTo>
                  <a:lnTo>
                    <a:pt x="124" y="24"/>
                  </a:lnTo>
                  <a:lnTo>
                    <a:pt x="159" y="24"/>
                  </a:lnTo>
                  <a:lnTo>
                    <a:pt x="195" y="13"/>
                  </a:lnTo>
                  <a:lnTo>
                    <a:pt x="208" y="17"/>
                  </a:lnTo>
                  <a:lnTo>
                    <a:pt x="219" y="4"/>
                  </a:lnTo>
                  <a:lnTo>
                    <a:pt x="227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6" name="Freeform 206"/>
            <p:cNvSpPr>
              <a:spLocks/>
            </p:cNvSpPr>
            <p:nvPr/>
          </p:nvSpPr>
          <p:spPr bwMode="auto">
            <a:xfrm>
              <a:off x="3497225" y="5658505"/>
              <a:ext cx="36513" cy="365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23" y="10"/>
                </a:cxn>
                <a:cxn ang="0">
                  <a:pos x="21" y="21"/>
                </a:cxn>
                <a:cxn ang="0">
                  <a:pos x="13" y="23"/>
                </a:cxn>
                <a:cxn ang="0">
                  <a:pos x="0" y="8"/>
                </a:cxn>
              </a:cxnLst>
              <a:rect l="0" t="0" r="r" b="b"/>
              <a:pathLst>
                <a:path w="23" h="23">
                  <a:moveTo>
                    <a:pt x="0" y="8"/>
                  </a:moveTo>
                  <a:lnTo>
                    <a:pt x="2" y="0"/>
                  </a:lnTo>
                  <a:lnTo>
                    <a:pt x="13" y="2"/>
                  </a:lnTo>
                  <a:lnTo>
                    <a:pt x="23" y="10"/>
                  </a:lnTo>
                  <a:lnTo>
                    <a:pt x="21" y="21"/>
                  </a:lnTo>
                  <a:lnTo>
                    <a:pt x="13" y="2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7" name="Freeform 207"/>
            <p:cNvSpPr>
              <a:spLocks/>
            </p:cNvSpPr>
            <p:nvPr/>
          </p:nvSpPr>
          <p:spPr bwMode="auto">
            <a:xfrm>
              <a:off x="3497225" y="5658505"/>
              <a:ext cx="36513" cy="365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23" y="10"/>
                </a:cxn>
                <a:cxn ang="0">
                  <a:pos x="21" y="21"/>
                </a:cxn>
                <a:cxn ang="0">
                  <a:pos x="13" y="23"/>
                </a:cxn>
                <a:cxn ang="0">
                  <a:pos x="0" y="8"/>
                </a:cxn>
              </a:cxnLst>
              <a:rect l="0" t="0" r="r" b="b"/>
              <a:pathLst>
                <a:path w="23" h="23">
                  <a:moveTo>
                    <a:pt x="0" y="8"/>
                  </a:moveTo>
                  <a:lnTo>
                    <a:pt x="2" y="0"/>
                  </a:lnTo>
                  <a:lnTo>
                    <a:pt x="13" y="2"/>
                  </a:lnTo>
                  <a:lnTo>
                    <a:pt x="23" y="10"/>
                  </a:lnTo>
                  <a:lnTo>
                    <a:pt x="21" y="21"/>
                  </a:lnTo>
                  <a:lnTo>
                    <a:pt x="13" y="23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8" name="Freeform 208"/>
            <p:cNvSpPr>
              <a:spLocks/>
            </p:cNvSpPr>
            <p:nvPr/>
          </p:nvSpPr>
          <p:spPr bwMode="auto">
            <a:xfrm>
              <a:off x="3221000" y="5501343"/>
              <a:ext cx="33338" cy="365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11"/>
                </a:cxn>
                <a:cxn ang="0">
                  <a:pos x="21" y="15"/>
                </a:cxn>
                <a:cxn ang="0">
                  <a:pos x="15" y="2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8" y="0"/>
                </a:cxn>
              </a:cxnLst>
              <a:rect l="0" t="0" r="r" b="b"/>
              <a:pathLst>
                <a:path w="21" h="23">
                  <a:moveTo>
                    <a:pt x="8" y="0"/>
                  </a:moveTo>
                  <a:lnTo>
                    <a:pt x="13" y="11"/>
                  </a:lnTo>
                  <a:lnTo>
                    <a:pt x="21" y="15"/>
                  </a:lnTo>
                  <a:lnTo>
                    <a:pt x="15" y="2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9" name="Freeform 209"/>
            <p:cNvSpPr>
              <a:spLocks/>
            </p:cNvSpPr>
            <p:nvPr/>
          </p:nvSpPr>
          <p:spPr bwMode="auto">
            <a:xfrm>
              <a:off x="3221000" y="5501343"/>
              <a:ext cx="33338" cy="365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11"/>
                </a:cxn>
                <a:cxn ang="0">
                  <a:pos x="21" y="15"/>
                </a:cxn>
                <a:cxn ang="0">
                  <a:pos x="15" y="2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8" y="0"/>
                </a:cxn>
              </a:cxnLst>
              <a:rect l="0" t="0" r="r" b="b"/>
              <a:pathLst>
                <a:path w="21" h="23">
                  <a:moveTo>
                    <a:pt x="8" y="0"/>
                  </a:moveTo>
                  <a:lnTo>
                    <a:pt x="13" y="11"/>
                  </a:lnTo>
                  <a:lnTo>
                    <a:pt x="21" y="15"/>
                  </a:lnTo>
                  <a:lnTo>
                    <a:pt x="15" y="2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0" name="Freeform 210"/>
            <p:cNvSpPr>
              <a:spLocks/>
            </p:cNvSpPr>
            <p:nvPr/>
          </p:nvSpPr>
          <p:spPr bwMode="auto">
            <a:xfrm>
              <a:off x="2866988" y="4840943"/>
              <a:ext cx="193675" cy="336550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01" y="2"/>
                </a:cxn>
                <a:cxn ang="0">
                  <a:pos x="109" y="12"/>
                </a:cxn>
                <a:cxn ang="0">
                  <a:pos x="116" y="17"/>
                </a:cxn>
                <a:cxn ang="0">
                  <a:pos x="113" y="34"/>
                </a:cxn>
                <a:cxn ang="0">
                  <a:pos x="122" y="47"/>
                </a:cxn>
                <a:cxn ang="0">
                  <a:pos x="118" y="64"/>
                </a:cxn>
                <a:cxn ang="0">
                  <a:pos x="105" y="85"/>
                </a:cxn>
                <a:cxn ang="0">
                  <a:pos x="109" y="94"/>
                </a:cxn>
                <a:cxn ang="0">
                  <a:pos x="111" y="109"/>
                </a:cxn>
                <a:cxn ang="0">
                  <a:pos x="98" y="141"/>
                </a:cxn>
                <a:cxn ang="0">
                  <a:pos x="94" y="176"/>
                </a:cxn>
                <a:cxn ang="0">
                  <a:pos x="86" y="186"/>
                </a:cxn>
                <a:cxn ang="0">
                  <a:pos x="60" y="182"/>
                </a:cxn>
                <a:cxn ang="0">
                  <a:pos x="41" y="206"/>
                </a:cxn>
                <a:cxn ang="0">
                  <a:pos x="21" y="212"/>
                </a:cxn>
                <a:cxn ang="0">
                  <a:pos x="13" y="182"/>
                </a:cxn>
                <a:cxn ang="0">
                  <a:pos x="0" y="186"/>
                </a:cxn>
                <a:cxn ang="0">
                  <a:pos x="11" y="130"/>
                </a:cxn>
                <a:cxn ang="0">
                  <a:pos x="17" y="103"/>
                </a:cxn>
                <a:cxn ang="0">
                  <a:pos x="11" y="90"/>
                </a:cxn>
                <a:cxn ang="0">
                  <a:pos x="17" y="73"/>
                </a:cxn>
                <a:cxn ang="0">
                  <a:pos x="15" y="55"/>
                </a:cxn>
                <a:cxn ang="0">
                  <a:pos x="4" y="43"/>
                </a:cxn>
                <a:cxn ang="0">
                  <a:pos x="6" y="17"/>
                </a:cxn>
                <a:cxn ang="0">
                  <a:pos x="21" y="23"/>
                </a:cxn>
                <a:cxn ang="0">
                  <a:pos x="32" y="15"/>
                </a:cxn>
                <a:cxn ang="0">
                  <a:pos x="49" y="19"/>
                </a:cxn>
                <a:cxn ang="0">
                  <a:pos x="77" y="0"/>
                </a:cxn>
              </a:cxnLst>
              <a:rect l="0" t="0" r="r" b="b"/>
              <a:pathLst>
                <a:path w="122" h="212">
                  <a:moveTo>
                    <a:pt x="77" y="0"/>
                  </a:moveTo>
                  <a:lnTo>
                    <a:pt x="101" y="2"/>
                  </a:lnTo>
                  <a:lnTo>
                    <a:pt x="109" y="12"/>
                  </a:lnTo>
                  <a:lnTo>
                    <a:pt x="116" y="17"/>
                  </a:lnTo>
                  <a:lnTo>
                    <a:pt x="113" y="34"/>
                  </a:lnTo>
                  <a:lnTo>
                    <a:pt x="122" y="47"/>
                  </a:lnTo>
                  <a:lnTo>
                    <a:pt x="118" y="64"/>
                  </a:lnTo>
                  <a:lnTo>
                    <a:pt x="105" y="85"/>
                  </a:lnTo>
                  <a:lnTo>
                    <a:pt x="109" y="94"/>
                  </a:lnTo>
                  <a:lnTo>
                    <a:pt x="111" y="109"/>
                  </a:lnTo>
                  <a:lnTo>
                    <a:pt x="98" y="141"/>
                  </a:lnTo>
                  <a:lnTo>
                    <a:pt x="94" y="176"/>
                  </a:lnTo>
                  <a:lnTo>
                    <a:pt x="86" y="186"/>
                  </a:lnTo>
                  <a:lnTo>
                    <a:pt x="60" y="182"/>
                  </a:lnTo>
                  <a:lnTo>
                    <a:pt x="41" y="206"/>
                  </a:lnTo>
                  <a:lnTo>
                    <a:pt x="21" y="212"/>
                  </a:lnTo>
                  <a:lnTo>
                    <a:pt x="13" y="182"/>
                  </a:lnTo>
                  <a:lnTo>
                    <a:pt x="0" y="186"/>
                  </a:lnTo>
                  <a:lnTo>
                    <a:pt x="11" y="130"/>
                  </a:lnTo>
                  <a:lnTo>
                    <a:pt x="17" y="103"/>
                  </a:lnTo>
                  <a:lnTo>
                    <a:pt x="11" y="90"/>
                  </a:lnTo>
                  <a:lnTo>
                    <a:pt x="17" y="73"/>
                  </a:lnTo>
                  <a:lnTo>
                    <a:pt x="15" y="55"/>
                  </a:lnTo>
                  <a:lnTo>
                    <a:pt x="4" y="43"/>
                  </a:lnTo>
                  <a:lnTo>
                    <a:pt x="6" y="17"/>
                  </a:lnTo>
                  <a:lnTo>
                    <a:pt x="21" y="23"/>
                  </a:lnTo>
                  <a:lnTo>
                    <a:pt x="32" y="15"/>
                  </a:lnTo>
                  <a:lnTo>
                    <a:pt x="49" y="1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1" name="Freeform 211"/>
            <p:cNvSpPr>
              <a:spLocks/>
            </p:cNvSpPr>
            <p:nvPr/>
          </p:nvSpPr>
          <p:spPr bwMode="auto">
            <a:xfrm>
              <a:off x="2866988" y="4840943"/>
              <a:ext cx="193675" cy="336550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01" y="2"/>
                </a:cxn>
                <a:cxn ang="0">
                  <a:pos x="109" y="12"/>
                </a:cxn>
                <a:cxn ang="0">
                  <a:pos x="116" y="17"/>
                </a:cxn>
                <a:cxn ang="0">
                  <a:pos x="113" y="34"/>
                </a:cxn>
                <a:cxn ang="0">
                  <a:pos x="122" y="47"/>
                </a:cxn>
                <a:cxn ang="0">
                  <a:pos x="118" y="64"/>
                </a:cxn>
                <a:cxn ang="0">
                  <a:pos x="105" y="85"/>
                </a:cxn>
                <a:cxn ang="0">
                  <a:pos x="109" y="94"/>
                </a:cxn>
                <a:cxn ang="0">
                  <a:pos x="111" y="109"/>
                </a:cxn>
                <a:cxn ang="0">
                  <a:pos x="98" y="141"/>
                </a:cxn>
                <a:cxn ang="0">
                  <a:pos x="94" y="176"/>
                </a:cxn>
                <a:cxn ang="0">
                  <a:pos x="86" y="186"/>
                </a:cxn>
                <a:cxn ang="0">
                  <a:pos x="60" y="182"/>
                </a:cxn>
                <a:cxn ang="0">
                  <a:pos x="41" y="206"/>
                </a:cxn>
                <a:cxn ang="0">
                  <a:pos x="21" y="212"/>
                </a:cxn>
                <a:cxn ang="0">
                  <a:pos x="13" y="182"/>
                </a:cxn>
                <a:cxn ang="0">
                  <a:pos x="0" y="186"/>
                </a:cxn>
                <a:cxn ang="0">
                  <a:pos x="11" y="130"/>
                </a:cxn>
                <a:cxn ang="0">
                  <a:pos x="17" y="103"/>
                </a:cxn>
                <a:cxn ang="0">
                  <a:pos x="11" y="90"/>
                </a:cxn>
                <a:cxn ang="0">
                  <a:pos x="17" y="73"/>
                </a:cxn>
                <a:cxn ang="0">
                  <a:pos x="15" y="55"/>
                </a:cxn>
                <a:cxn ang="0">
                  <a:pos x="4" y="43"/>
                </a:cxn>
                <a:cxn ang="0">
                  <a:pos x="6" y="17"/>
                </a:cxn>
                <a:cxn ang="0">
                  <a:pos x="21" y="23"/>
                </a:cxn>
                <a:cxn ang="0">
                  <a:pos x="32" y="15"/>
                </a:cxn>
                <a:cxn ang="0">
                  <a:pos x="49" y="19"/>
                </a:cxn>
                <a:cxn ang="0">
                  <a:pos x="77" y="0"/>
                </a:cxn>
              </a:cxnLst>
              <a:rect l="0" t="0" r="r" b="b"/>
              <a:pathLst>
                <a:path w="122" h="212">
                  <a:moveTo>
                    <a:pt x="77" y="0"/>
                  </a:moveTo>
                  <a:lnTo>
                    <a:pt x="101" y="2"/>
                  </a:lnTo>
                  <a:lnTo>
                    <a:pt x="109" y="12"/>
                  </a:lnTo>
                  <a:lnTo>
                    <a:pt x="116" y="17"/>
                  </a:lnTo>
                  <a:lnTo>
                    <a:pt x="113" y="34"/>
                  </a:lnTo>
                  <a:lnTo>
                    <a:pt x="122" y="47"/>
                  </a:lnTo>
                  <a:lnTo>
                    <a:pt x="118" y="64"/>
                  </a:lnTo>
                  <a:lnTo>
                    <a:pt x="105" y="85"/>
                  </a:lnTo>
                  <a:lnTo>
                    <a:pt x="109" y="94"/>
                  </a:lnTo>
                  <a:lnTo>
                    <a:pt x="111" y="109"/>
                  </a:lnTo>
                  <a:lnTo>
                    <a:pt x="98" y="141"/>
                  </a:lnTo>
                  <a:lnTo>
                    <a:pt x="94" y="176"/>
                  </a:lnTo>
                  <a:lnTo>
                    <a:pt x="86" y="186"/>
                  </a:lnTo>
                  <a:lnTo>
                    <a:pt x="60" y="182"/>
                  </a:lnTo>
                  <a:lnTo>
                    <a:pt x="41" y="206"/>
                  </a:lnTo>
                  <a:lnTo>
                    <a:pt x="21" y="212"/>
                  </a:lnTo>
                  <a:lnTo>
                    <a:pt x="13" y="182"/>
                  </a:lnTo>
                  <a:lnTo>
                    <a:pt x="0" y="186"/>
                  </a:lnTo>
                  <a:lnTo>
                    <a:pt x="11" y="130"/>
                  </a:lnTo>
                  <a:lnTo>
                    <a:pt x="17" y="103"/>
                  </a:lnTo>
                  <a:lnTo>
                    <a:pt x="11" y="90"/>
                  </a:lnTo>
                  <a:lnTo>
                    <a:pt x="17" y="73"/>
                  </a:lnTo>
                  <a:lnTo>
                    <a:pt x="15" y="55"/>
                  </a:lnTo>
                  <a:lnTo>
                    <a:pt x="4" y="43"/>
                  </a:lnTo>
                  <a:lnTo>
                    <a:pt x="6" y="17"/>
                  </a:lnTo>
                  <a:lnTo>
                    <a:pt x="21" y="23"/>
                  </a:lnTo>
                  <a:lnTo>
                    <a:pt x="32" y="15"/>
                  </a:lnTo>
                  <a:lnTo>
                    <a:pt x="49" y="1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2" name="Freeform 212"/>
            <p:cNvSpPr>
              <a:spLocks/>
            </p:cNvSpPr>
            <p:nvPr/>
          </p:nvSpPr>
          <p:spPr bwMode="auto">
            <a:xfrm>
              <a:off x="2947950" y="4567893"/>
              <a:ext cx="109538" cy="24447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56" y="0"/>
                </a:cxn>
                <a:cxn ang="0">
                  <a:pos x="54" y="13"/>
                </a:cxn>
                <a:cxn ang="0">
                  <a:pos x="52" y="26"/>
                </a:cxn>
                <a:cxn ang="0">
                  <a:pos x="43" y="21"/>
                </a:cxn>
                <a:cxn ang="0">
                  <a:pos x="28" y="34"/>
                </a:cxn>
                <a:cxn ang="0">
                  <a:pos x="11" y="41"/>
                </a:cxn>
                <a:cxn ang="0">
                  <a:pos x="0" y="66"/>
                </a:cxn>
                <a:cxn ang="0">
                  <a:pos x="0" y="97"/>
                </a:cxn>
                <a:cxn ang="0">
                  <a:pos x="9" y="103"/>
                </a:cxn>
                <a:cxn ang="0">
                  <a:pos x="11" y="116"/>
                </a:cxn>
                <a:cxn ang="0">
                  <a:pos x="17" y="120"/>
                </a:cxn>
                <a:cxn ang="0">
                  <a:pos x="11" y="135"/>
                </a:cxn>
                <a:cxn ang="0">
                  <a:pos x="20" y="146"/>
                </a:cxn>
                <a:cxn ang="0">
                  <a:pos x="35" y="154"/>
                </a:cxn>
                <a:cxn ang="0">
                  <a:pos x="45" y="144"/>
                </a:cxn>
                <a:cxn ang="0">
                  <a:pos x="47" y="131"/>
                </a:cxn>
                <a:cxn ang="0">
                  <a:pos x="65" y="105"/>
                </a:cxn>
                <a:cxn ang="0">
                  <a:pos x="62" y="84"/>
                </a:cxn>
                <a:cxn ang="0">
                  <a:pos x="69" y="58"/>
                </a:cxn>
                <a:cxn ang="0">
                  <a:pos x="67" y="15"/>
                </a:cxn>
                <a:cxn ang="0">
                  <a:pos x="65" y="2"/>
                </a:cxn>
              </a:cxnLst>
              <a:rect l="0" t="0" r="r" b="b"/>
              <a:pathLst>
                <a:path w="69" h="154">
                  <a:moveTo>
                    <a:pt x="65" y="2"/>
                  </a:moveTo>
                  <a:lnTo>
                    <a:pt x="56" y="0"/>
                  </a:lnTo>
                  <a:lnTo>
                    <a:pt x="54" y="13"/>
                  </a:lnTo>
                  <a:lnTo>
                    <a:pt x="52" y="26"/>
                  </a:lnTo>
                  <a:lnTo>
                    <a:pt x="43" y="21"/>
                  </a:lnTo>
                  <a:lnTo>
                    <a:pt x="28" y="34"/>
                  </a:lnTo>
                  <a:lnTo>
                    <a:pt x="11" y="41"/>
                  </a:lnTo>
                  <a:lnTo>
                    <a:pt x="0" y="66"/>
                  </a:lnTo>
                  <a:lnTo>
                    <a:pt x="0" y="97"/>
                  </a:lnTo>
                  <a:lnTo>
                    <a:pt x="9" y="103"/>
                  </a:lnTo>
                  <a:lnTo>
                    <a:pt x="11" y="116"/>
                  </a:lnTo>
                  <a:lnTo>
                    <a:pt x="17" y="120"/>
                  </a:lnTo>
                  <a:lnTo>
                    <a:pt x="11" y="135"/>
                  </a:lnTo>
                  <a:lnTo>
                    <a:pt x="20" y="146"/>
                  </a:lnTo>
                  <a:lnTo>
                    <a:pt x="35" y="154"/>
                  </a:lnTo>
                  <a:lnTo>
                    <a:pt x="45" y="144"/>
                  </a:lnTo>
                  <a:lnTo>
                    <a:pt x="47" y="131"/>
                  </a:lnTo>
                  <a:lnTo>
                    <a:pt x="65" y="105"/>
                  </a:lnTo>
                  <a:lnTo>
                    <a:pt x="62" y="84"/>
                  </a:lnTo>
                  <a:lnTo>
                    <a:pt x="69" y="58"/>
                  </a:lnTo>
                  <a:lnTo>
                    <a:pt x="67" y="15"/>
                  </a:lnTo>
                  <a:lnTo>
                    <a:pt x="65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3" name="Freeform 213"/>
            <p:cNvSpPr>
              <a:spLocks/>
            </p:cNvSpPr>
            <p:nvPr/>
          </p:nvSpPr>
          <p:spPr bwMode="auto">
            <a:xfrm>
              <a:off x="2947950" y="4567893"/>
              <a:ext cx="109538" cy="24447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56" y="0"/>
                </a:cxn>
                <a:cxn ang="0">
                  <a:pos x="54" y="13"/>
                </a:cxn>
                <a:cxn ang="0">
                  <a:pos x="52" y="26"/>
                </a:cxn>
                <a:cxn ang="0">
                  <a:pos x="43" y="21"/>
                </a:cxn>
                <a:cxn ang="0">
                  <a:pos x="28" y="34"/>
                </a:cxn>
                <a:cxn ang="0">
                  <a:pos x="11" y="41"/>
                </a:cxn>
                <a:cxn ang="0">
                  <a:pos x="0" y="66"/>
                </a:cxn>
                <a:cxn ang="0">
                  <a:pos x="0" y="97"/>
                </a:cxn>
                <a:cxn ang="0">
                  <a:pos x="9" y="103"/>
                </a:cxn>
                <a:cxn ang="0">
                  <a:pos x="11" y="116"/>
                </a:cxn>
                <a:cxn ang="0">
                  <a:pos x="17" y="120"/>
                </a:cxn>
                <a:cxn ang="0">
                  <a:pos x="11" y="135"/>
                </a:cxn>
                <a:cxn ang="0">
                  <a:pos x="20" y="146"/>
                </a:cxn>
                <a:cxn ang="0">
                  <a:pos x="35" y="154"/>
                </a:cxn>
                <a:cxn ang="0">
                  <a:pos x="45" y="144"/>
                </a:cxn>
                <a:cxn ang="0">
                  <a:pos x="47" y="131"/>
                </a:cxn>
                <a:cxn ang="0">
                  <a:pos x="65" y="105"/>
                </a:cxn>
                <a:cxn ang="0">
                  <a:pos x="62" y="84"/>
                </a:cxn>
                <a:cxn ang="0">
                  <a:pos x="69" y="58"/>
                </a:cxn>
                <a:cxn ang="0">
                  <a:pos x="67" y="15"/>
                </a:cxn>
                <a:cxn ang="0">
                  <a:pos x="65" y="2"/>
                </a:cxn>
              </a:cxnLst>
              <a:rect l="0" t="0" r="r" b="b"/>
              <a:pathLst>
                <a:path w="69" h="154">
                  <a:moveTo>
                    <a:pt x="65" y="2"/>
                  </a:moveTo>
                  <a:lnTo>
                    <a:pt x="56" y="0"/>
                  </a:lnTo>
                  <a:lnTo>
                    <a:pt x="54" y="13"/>
                  </a:lnTo>
                  <a:lnTo>
                    <a:pt x="52" y="26"/>
                  </a:lnTo>
                  <a:lnTo>
                    <a:pt x="43" y="21"/>
                  </a:lnTo>
                  <a:lnTo>
                    <a:pt x="28" y="34"/>
                  </a:lnTo>
                  <a:lnTo>
                    <a:pt x="11" y="41"/>
                  </a:lnTo>
                  <a:lnTo>
                    <a:pt x="0" y="66"/>
                  </a:lnTo>
                  <a:lnTo>
                    <a:pt x="0" y="97"/>
                  </a:lnTo>
                  <a:lnTo>
                    <a:pt x="9" y="103"/>
                  </a:lnTo>
                  <a:lnTo>
                    <a:pt x="11" y="116"/>
                  </a:lnTo>
                  <a:lnTo>
                    <a:pt x="17" y="120"/>
                  </a:lnTo>
                  <a:lnTo>
                    <a:pt x="11" y="135"/>
                  </a:lnTo>
                  <a:lnTo>
                    <a:pt x="20" y="146"/>
                  </a:lnTo>
                  <a:lnTo>
                    <a:pt x="35" y="154"/>
                  </a:lnTo>
                  <a:lnTo>
                    <a:pt x="45" y="144"/>
                  </a:lnTo>
                  <a:lnTo>
                    <a:pt x="47" y="131"/>
                  </a:lnTo>
                  <a:lnTo>
                    <a:pt x="65" y="105"/>
                  </a:lnTo>
                  <a:lnTo>
                    <a:pt x="62" y="84"/>
                  </a:lnTo>
                  <a:lnTo>
                    <a:pt x="69" y="58"/>
                  </a:lnTo>
                  <a:lnTo>
                    <a:pt x="67" y="15"/>
                  </a:lnTo>
                  <a:lnTo>
                    <a:pt x="65" y="2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4" name="Freeform 214"/>
            <p:cNvSpPr>
              <a:spLocks/>
            </p:cNvSpPr>
            <p:nvPr/>
          </p:nvSpPr>
          <p:spPr bwMode="auto">
            <a:xfrm>
              <a:off x="2209763" y="4891743"/>
              <a:ext cx="131763" cy="104775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4" y="0"/>
                </a:cxn>
                <a:cxn ang="0">
                  <a:pos x="64" y="17"/>
                </a:cxn>
                <a:cxn ang="0">
                  <a:pos x="73" y="21"/>
                </a:cxn>
                <a:cxn ang="0">
                  <a:pos x="79" y="23"/>
                </a:cxn>
                <a:cxn ang="0">
                  <a:pos x="83" y="30"/>
                </a:cxn>
                <a:cxn ang="0">
                  <a:pos x="43" y="66"/>
                </a:cxn>
                <a:cxn ang="0">
                  <a:pos x="38" y="58"/>
                </a:cxn>
                <a:cxn ang="0">
                  <a:pos x="28" y="49"/>
                </a:cxn>
                <a:cxn ang="0">
                  <a:pos x="23" y="34"/>
                </a:cxn>
                <a:cxn ang="0">
                  <a:pos x="13" y="41"/>
                </a:cxn>
                <a:cxn ang="0">
                  <a:pos x="0" y="32"/>
                </a:cxn>
                <a:cxn ang="0">
                  <a:pos x="2" y="19"/>
                </a:cxn>
                <a:cxn ang="0">
                  <a:pos x="26" y="17"/>
                </a:cxn>
                <a:cxn ang="0">
                  <a:pos x="53" y="0"/>
                </a:cxn>
              </a:cxnLst>
              <a:rect l="0" t="0" r="r" b="b"/>
              <a:pathLst>
                <a:path w="83" h="66">
                  <a:moveTo>
                    <a:pt x="53" y="0"/>
                  </a:moveTo>
                  <a:lnTo>
                    <a:pt x="64" y="0"/>
                  </a:lnTo>
                  <a:lnTo>
                    <a:pt x="64" y="17"/>
                  </a:lnTo>
                  <a:lnTo>
                    <a:pt x="73" y="21"/>
                  </a:lnTo>
                  <a:lnTo>
                    <a:pt x="79" y="23"/>
                  </a:lnTo>
                  <a:lnTo>
                    <a:pt x="83" y="30"/>
                  </a:lnTo>
                  <a:lnTo>
                    <a:pt x="43" y="66"/>
                  </a:lnTo>
                  <a:lnTo>
                    <a:pt x="38" y="58"/>
                  </a:lnTo>
                  <a:lnTo>
                    <a:pt x="28" y="49"/>
                  </a:lnTo>
                  <a:lnTo>
                    <a:pt x="23" y="34"/>
                  </a:lnTo>
                  <a:lnTo>
                    <a:pt x="13" y="41"/>
                  </a:lnTo>
                  <a:lnTo>
                    <a:pt x="0" y="32"/>
                  </a:lnTo>
                  <a:lnTo>
                    <a:pt x="2" y="19"/>
                  </a:lnTo>
                  <a:lnTo>
                    <a:pt x="26" y="17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5" name="Freeform 215"/>
            <p:cNvSpPr>
              <a:spLocks/>
            </p:cNvSpPr>
            <p:nvPr/>
          </p:nvSpPr>
          <p:spPr bwMode="auto">
            <a:xfrm>
              <a:off x="2209763" y="4891743"/>
              <a:ext cx="131763" cy="104775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4" y="0"/>
                </a:cxn>
                <a:cxn ang="0">
                  <a:pos x="64" y="17"/>
                </a:cxn>
                <a:cxn ang="0">
                  <a:pos x="73" y="21"/>
                </a:cxn>
                <a:cxn ang="0">
                  <a:pos x="79" y="23"/>
                </a:cxn>
                <a:cxn ang="0">
                  <a:pos x="83" y="30"/>
                </a:cxn>
                <a:cxn ang="0">
                  <a:pos x="43" y="66"/>
                </a:cxn>
                <a:cxn ang="0">
                  <a:pos x="38" y="58"/>
                </a:cxn>
                <a:cxn ang="0">
                  <a:pos x="28" y="49"/>
                </a:cxn>
                <a:cxn ang="0">
                  <a:pos x="23" y="34"/>
                </a:cxn>
                <a:cxn ang="0">
                  <a:pos x="13" y="41"/>
                </a:cxn>
                <a:cxn ang="0">
                  <a:pos x="0" y="32"/>
                </a:cxn>
                <a:cxn ang="0">
                  <a:pos x="2" y="19"/>
                </a:cxn>
                <a:cxn ang="0">
                  <a:pos x="26" y="17"/>
                </a:cxn>
                <a:cxn ang="0">
                  <a:pos x="53" y="0"/>
                </a:cxn>
              </a:cxnLst>
              <a:rect l="0" t="0" r="r" b="b"/>
              <a:pathLst>
                <a:path w="83" h="66">
                  <a:moveTo>
                    <a:pt x="53" y="0"/>
                  </a:moveTo>
                  <a:lnTo>
                    <a:pt x="64" y="0"/>
                  </a:lnTo>
                  <a:lnTo>
                    <a:pt x="64" y="17"/>
                  </a:lnTo>
                  <a:lnTo>
                    <a:pt x="73" y="21"/>
                  </a:lnTo>
                  <a:lnTo>
                    <a:pt x="79" y="23"/>
                  </a:lnTo>
                  <a:lnTo>
                    <a:pt x="83" y="30"/>
                  </a:lnTo>
                  <a:lnTo>
                    <a:pt x="43" y="66"/>
                  </a:lnTo>
                  <a:lnTo>
                    <a:pt x="38" y="58"/>
                  </a:lnTo>
                  <a:lnTo>
                    <a:pt x="28" y="49"/>
                  </a:lnTo>
                  <a:lnTo>
                    <a:pt x="23" y="34"/>
                  </a:lnTo>
                  <a:lnTo>
                    <a:pt x="13" y="41"/>
                  </a:lnTo>
                  <a:lnTo>
                    <a:pt x="0" y="32"/>
                  </a:lnTo>
                  <a:lnTo>
                    <a:pt x="2" y="19"/>
                  </a:lnTo>
                  <a:lnTo>
                    <a:pt x="26" y="17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6" name="Freeform 216"/>
            <p:cNvSpPr>
              <a:spLocks/>
            </p:cNvSpPr>
            <p:nvPr/>
          </p:nvSpPr>
          <p:spPr bwMode="auto">
            <a:xfrm>
              <a:off x="2376450" y="4888568"/>
              <a:ext cx="71438" cy="4762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6" y="6"/>
                </a:cxn>
                <a:cxn ang="0">
                  <a:pos x="36" y="6"/>
                </a:cxn>
                <a:cxn ang="0">
                  <a:pos x="45" y="17"/>
                </a:cxn>
                <a:cxn ang="0">
                  <a:pos x="43" y="30"/>
                </a:cxn>
                <a:cxn ang="0">
                  <a:pos x="26" y="30"/>
                </a:cxn>
                <a:cxn ang="0">
                  <a:pos x="6" y="19"/>
                </a:cxn>
                <a:cxn ang="0">
                  <a:pos x="0" y="8"/>
                </a:cxn>
                <a:cxn ang="0">
                  <a:pos x="11" y="0"/>
                </a:cxn>
              </a:cxnLst>
              <a:rect l="0" t="0" r="r" b="b"/>
              <a:pathLst>
                <a:path w="45" h="30">
                  <a:moveTo>
                    <a:pt x="11" y="0"/>
                  </a:moveTo>
                  <a:lnTo>
                    <a:pt x="26" y="6"/>
                  </a:lnTo>
                  <a:lnTo>
                    <a:pt x="36" y="6"/>
                  </a:lnTo>
                  <a:lnTo>
                    <a:pt x="45" y="17"/>
                  </a:lnTo>
                  <a:lnTo>
                    <a:pt x="43" y="30"/>
                  </a:lnTo>
                  <a:lnTo>
                    <a:pt x="26" y="30"/>
                  </a:lnTo>
                  <a:lnTo>
                    <a:pt x="6" y="19"/>
                  </a:lnTo>
                  <a:lnTo>
                    <a:pt x="0" y="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7" name="Freeform 217"/>
            <p:cNvSpPr>
              <a:spLocks/>
            </p:cNvSpPr>
            <p:nvPr/>
          </p:nvSpPr>
          <p:spPr bwMode="auto">
            <a:xfrm>
              <a:off x="2376450" y="4888568"/>
              <a:ext cx="71438" cy="4762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6" y="6"/>
                </a:cxn>
                <a:cxn ang="0">
                  <a:pos x="36" y="6"/>
                </a:cxn>
                <a:cxn ang="0">
                  <a:pos x="45" y="17"/>
                </a:cxn>
                <a:cxn ang="0">
                  <a:pos x="43" y="30"/>
                </a:cxn>
                <a:cxn ang="0">
                  <a:pos x="26" y="30"/>
                </a:cxn>
                <a:cxn ang="0">
                  <a:pos x="6" y="19"/>
                </a:cxn>
                <a:cxn ang="0">
                  <a:pos x="0" y="8"/>
                </a:cxn>
                <a:cxn ang="0">
                  <a:pos x="11" y="0"/>
                </a:cxn>
              </a:cxnLst>
              <a:rect l="0" t="0" r="r" b="b"/>
              <a:pathLst>
                <a:path w="45" h="30">
                  <a:moveTo>
                    <a:pt x="11" y="0"/>
                  </a:moveTo>
                  <a:lnTo>
                    <a:pt x="26" y="6"/>
                  </a:lnTo>
                  <a:lnTo>
                    <a:pt x="36" y="6"/>
                  </a:lnTo>
                  <a:lnTo>
                    <a:pt x="45" y="17"/>
                  </a:lnTo>
                  <a:lnTo>
                    <a:pt x="43" y="30"/>
                  </a:lnTo>
                  <a:lnTo>
                    <a:pt x="26" y="30"/>
                  </a:lnTo>
                  <a:lnTo>
                    <a:pt x="6" y="19"/>
                  </a:lnTo>
                  <a:lnTo>
                    <a:pt x="0" y="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8" name="Freeform 218"/>
            <p:cNvSpPr>
              <a:spLocks/>
            </p:cNvSpPr>
            <p:nvPr/>
          </p:nvSpPr>
          <p:spPr bwMode="auto">
            <a:xfrm>
              <a:off x="3128925" y="4615518"/>
              <a:ext cx="38100" cy="3016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3"/>
                </a:cxn>
                <a:cxn ang="0">
                  <a:pos x="17" y="19"/>
                </a:cxn>
                <a:cxn ang="0">
                  <a:pos x="0" y="11"/>
                </a:cxn>
                <a:cxn ang="0">
                  <a:pos x="4" y="0"/>
                </a:cxn>
                <a:cxn ang="0">
                  <a:pos x="17" y="0"/>
                </a:cxn>
              </a:cxnLst>
              <a:rect l="0" t="0" r="r" b="b"/>
              <a:pathLst>
                <a:path w="24" h="19">
                  <a:moveTo>
                    <a:pt x="17" y="0"/>
                  </a:moveTo>
                  <a:lnTo>
                    <a:pt x="24" y="13"/>
                  </a:lnTo>
                  <a:lnTo>
                    <a:pt x="17" y="19"/>
                  </a:lnTo>
                  <a:lnTo>
                    <a:pt x="0" y="11"/>
                  </a:lnTo>
                  <a:lnTo>
                    <a:pt x="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9" name="Freeform 219"/>
            <p:cNvSpPr>
              <a:spLocks/>
            </p:cNvSpPr>
            <p:nvPr/>
          </p:nvSpPr>
          <p:spPr bwMode="auto">
            <a:xfrm>
              <a:off x="3128925" y="4615518"/>
              <a:ext cx="38100" cy="3016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3"/>
                </a:cxn>
                <a:cxn ang="0">
                  <a:pos x="17" y="19"/>
                </a:cxn>
                <a:cxn ang="0">
                  <a:pos x="0" y="11"/>
                </a:cxn>
                <a:cxn ang="0">
                  <a:pos x="4" y="0"/>
                </a:cxn>
                <a:cxn ang="0">
                  <a:pos x="17" y="0"/>
                </a:cxn>
              </a:cxnLst>
              <a:rect l="0" t="0" r="r" b="b"/>
              <a:pathLst>
                <a:path w="24" h="19">
                  <a:moveTo>
                    <a:pt x="17" y="0"/>
                  </a:moveTo>
                  <a:lnTo>
                    <a:pt x="24" y="13"/>
                  </a:lnTo>
                  <a:lnTo>
                    <a:pt x="17" y="19"/>
                  </a:lnTo>
                  <a:lnTo>
                    <a:pt x="0" y="11"/>
                  </a:lnTo>
                  <a:lnTo>
                    <a:pt x="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0" name="Freeform 220"/>
            <p:cNvSpPr>
              <a:spLocks/>
            </p:cNvSpPr>
            <p:nvPr/>
          </p:nvSpPr>
          <p:spPr bwMode="auto">
            <a:xfrm>
              <a:off x="2879688" y="4820305"/>
              <a:ext cx="20638" cy="2698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0"/>
                </a:cxn>
                <a:cxn ang="0">
                  <a:pos x="3" y="17"/>
                </a:cxn>
                <a:cxn ang="0">
                  <a:pos x="0" y="2"/>
                </a:cxn>
                <a:cxn ang="0">
                  <a:pos x="13" y="0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lnTo>
                    <a:pt x="13" y="10"/>
                  </a:lnTo>
                  <a:lnTo>
                    <a:pt x="3" y="17"/>
                  </a:lnTo>
                  <a:lnTo>
                    <a:pt x="0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1" name="Freeform 221"/>
            <p:cNvSpPr>
              <a:spLocks/>
            </p:cNvSpPr>
            <p:nvPr/>
          </p:nvSpPr>
          <p:spPr bwMode="auto">
            <a:xfrm>
              <a:off x="2879688" y="4820305"/>
              <a:ext cx="20638" cy="2698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0"/>
                </a:cxn>
                <a:cxn ang="0">
                  <a:pos x="3" y="17"/>
                </a:cxn>
                <a:cxn ang="0">
                  <a:pos x="0" y="2"/>
                </a:cxn>
                <a:cxn ang="0">
                  <a:pos x="13" y="0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lnTo>
                    <a:pt x="13" y="10"/>
                  </a:lnTo>
                  <a:lnTo>
                    <a:pt x="3" y="17"/>
                  </a:lnTo>
                  <a:lnTo>
                    <a:pt x="0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2" name="Freeform 222"/>
            <p:cNvSpPr>
              <a:spLocks/>
            </p:cNvSpPr>
            <p:nvPr/>
          </p:nvSpPr>
          <p:spPr bwMode="auto">
            <a:xfrm>
              <a:off x="2828888" y="5102880"/>
              <a:ext cx="20638" cy="3333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1"/>
                </a:cxn>
                <a:cxn ang="0">
                  <a:pos x="4" y="21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lnTo>
                    <a:pt x="13" y="11"/>
                  </a:lnTo>
                  <a:lnTo>
                    <a:pt x="4" y="21"/>
                  </a:lnTo>
                  <a:lnTo>
                    <a:pt x="0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3" name="Freeform 223"/>
            <p:cNvSpPr>
              <a:spLocks/>
            </p:cNvSpPr>
            <p:nvPr/>
          </p:nvSpPr>
          <p:spPr bwMode="auto">
            <a:xfrm>
              <a:off x="2828888" y="5102880"/>
              <a:ext cx="20638" cy="3333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11"/>
                </a:cxn>
                <a:cxn ang="0">
                  <a:pos x="4" y="21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lnTo>
                    <a:pt x="13" y="11"/>
                  </a:lnTo>
                  <a:lnTo>
                    <a:pt x="4" y="21"/>
                  </a:lnTo>
                  <a:lnTo>
                    <a:pt x="0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4" name="Freeform 224"/>
            <p:cNvSpPr>
              <a:spLocks/>
            </p:cNvSpPr>
            <p:nvPr/>
          </p:nvSpPr>
          <p:spPr bwMode="auto">
            <a:xfrm>
              <a:off x="2855875" y="5147330"/>
              <a:ext cx="17463" cy="2063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2"/>
                </a:cxn>
                <a:cxn ang="0">
                  <a:pos x="9" y="13"/>
                </a:cxn>
                <a:cxn ang="0">
                  <a:pos x="0" y="13"/>
                </a:cxn>
                <a:cxn ang="0">
                  <a:pos x="3" y="0"/>
                </a:cxn>
              </a:cxnLst>
              <a:rect l="0" t="0" r="r" b="b"/>
              <a:pathLst>
                <a:path w="11" h="13">
                  <a:moveTo>
                    <a:pt x="3" y="0"/>
                  </a:moveTo>
                  <a:lnTo>
                    <a:pt x="11" y="2"/>
                  </a:lnTo>
                  <a:lnTo>
                    <a:pt x="9" y="13"/>
                  </a:lnTo>
                  <a:lnTo>
                    <a:pt x="0" y="1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5" name="Freeform 225"/>
            <p:cNvSpPr>
              <a:spLocks/>
            </p:cNvSpPr>
            <p:nvPr/>
          </p:nvSpPr>
          <p:spPr bwMode="auto">
            <a:xfrm>
              <a:off x="2855875" y="5147330"/>
              <a:ext cx="17463" cy="2063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2"/>
                </a:cxn>
                <a:cxn ang="0">
                  <a:pos x="9" y="13"/>
                </a:cxn>
                <a:cxn ang="0">
                  <a:pos x="0" y="13"/>
                </a:cxn>
                <a:cxn ang="0">
                  <a:pos x="3" y="0"/>
                </a:cxn>
              </a:cxnLst>
              <a:rect l="0" t="0" r="r" b="b"/>
              <a:pathLst>
                <a:path w="11" h="13">
                  <a:moveTo>
                    <a:pt x="3" y="0"/>
                  </a:moveTo>
                  <a:lnTo>
                    <a:pt x="11" y="2"/>
                  </a:lnTo>
                  <a:lnTo>
                    <a:pt x="9" y="13"/>
                  </a:lnTo>
                  <a:lnTo>
                    <a:pt x="0" y="1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6" name="Freeform 226"/>
            <p:cNvSpPr>
              <a:spLocks/>
            </p:cNvSpPr>
            <p:nvPr/>
          </p:nvSpPr>
          <p:spPr bwMode="auto">
            <a:xfrm>
              <a:off x="3824250" y="4653618"/>
              <a:ext cx="63500" cy="23812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7" y="15"/>
                </a:cxn>
                <a:cxn ang="0">
                  <a:pos x="2" y="15"/>
                </a:cxn>
                <a:cxn ang="0">
                  <a:pos x="0" y="4"/>
                </a:cxn>
                <a:cxn ang="0">
                  <a:pos x="12" y="0"/>
                </a:cxn>
                <a:cxn ang="0">
                  <a:pos x="40" y="4"/>
                </a:cxn>
                <a:cxn ang="0">
                  <a:pos x="38" y="10"/>
                </a:cxn>
              </a:cxnLst>
              <a:rect l="0" t="0" r="r" b="b"/>
              <a:pathLst>
                <a:path w="40" h="15">
                  <a:moveTo>
                    <a:pt x="38" y="10"/>
                  </a:moveTo>
                  <a:lnTo>
                    <a:pt x="27" y="15"/>
                  </a:lnTo>
                  <a:lnTo>
                    <a:pt x="2" y="15"/>
                  </a:lnTo>
                  <a:lnTo>
                    <a:pt x="0" y="4"/>
                  </a:lnTo>
                  <a:lnTo>
                    <a:pt x="12" y="0"/>
                  </a:lnTo>
                  <a:lnTo>
                    <a:pt x="40" y="4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7" name="Freeform 227"/>
            <p:cNvSpPr>
              <a:spLocks/>
            </p:cNvSpPr>
            <p:nvPr/>
          </p:nvSpPr>
          <p:spPr bwMode="auto">
            <a:xfrm>
              <a:off x="3824250" y="4653618"/>
              <a:ext cx="63500" cy="23812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7" y="15"/>
                </a:cxn>
                <a:cxn ang="0">
                  <a:pos x="2" y="15"/>
                </a:cxn>
                <a:cxn ang="0">
                  <a:pos x="0" y="4"/>
                </a:cxn>
                <a:cxn ang="0">
                  <a:pos x="12" y="0"/>
                </a:cxn>
                <a:cxn ang="0">
                  <a:pos x="40" y="4"/>
                </a:cxn>
                <a:cxn ang="0">
                  <a:pos x="38" y="10"/>
                </a:cxn>
              </a:cxnLst>
              <a:rect l="0" t="0" r="r" b="b"/>
              <a:pathLst>
                <a:path w="40" h="15">
                  <a:moveTo>
                    <a:pt x="38" y="10"/>
                  </a:moveTo>
                  <a:lnTo>
                    <a:pt x="27" y="15"/>
                  </a:lnTo>
                  <a:lnTo>
                    <a:pt x="2" y="15"/>
                  </a:lnTo>
                  <a:lnTo>
                    <a:pt x="0" y="4"/>
                  </a:lnTo>
                  <a:lnTo>
                    <a:pt x="12" y="0"/>
                  </a:lnTo>
                  <a:lnTo>
                    <a:pt x="40" y="4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8" name="Freeform 228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  <a:cxn ang="0">
                  <a:pos x="2" y="4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9" name="Freeform 229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0" name="Freeform 230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  <a:cxn ang="0">
                  <a:pos x="2" y="4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CDD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1" name="Freeform 231"/>
            <p:cNvSpPr>
              <a:spLocks/>
            </p:cNvSpPr>
            <p:nvPr/>
          </p:nvSpPr>
          <p:spPr bwMode="auto">
            <a:xfrm>
              <a:off x="3622638" y="4455180"/>
              <a:ext cx="57150" cy="5080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26"/>
                </a:cxn>
                <a:cxn ang="0">
                  <a:pos x="36" y="32"/>
                </a:cxn>
                <a:cxn ang="0">
                  <a:pos x="21" y="15"/>
                </a:cxn>
                <a:cxn ang="0">
                  <a:pos x="0" y="0"/>
                </a:cxn>
              </a:cxnLst>
              <a:rect l="0" t="0" r="r" b="b"/>
              <a:pathLst>
                <a:path w="36" h="32">
                  <a:moveTo>
                    <a:pt x="2" y="4"/>
                  </a:moveTo>
                  <a:lnTo>
                    <a:pt x="21" y="26"/>
                  </a:lnTo>
                  <a:lnTo>
                    <a:pt x="36" y="32"/>
                  </a:lnTo>
                  <a:lnTo>
                    <a:pt x="21" y="15"/>
                  </a:lnTo>
                  <a:lnTo>
                    <a:pt x="0" y="0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2" name="Freeform 232"/>
            <p:cNvSpPr>
              <a:spLocks/>
            </p:cNvSpPr>
            <p:nvPr/>
          </p:nvSpPr>
          <p:spPr bwMode="auto">
            <a:xfrm>
              <a:off x="3584538" y="4332943"/>
              <a:ext cx="28575" cy="6508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0"/>
                </a:cxn>
                <a:cxn ang="0">
                  <a:pos x="18" y="13"/>
                </a:cxn>
                <a:cxn ang="0">
                  <a:pos x="18" y="28"/>
                </a:cxn>
                <a:cxn ang="0">
                  <a:pos x="18" y="41"/>
                </a:cxn>
                <a:cxn ang="0">
                  <a:pos x="5" y="21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8" h="41">
                  <a:moveTo>
                    <a:pt x="5" y="0"/>
                  </a:moveTo>
                  <a:lnTo>
                    <a:pt x="13" y="0"/>
                  </a:lnTo>
                  <a:lnTo>
                    <a:pt x="18" y="13"/>
                  </a:lnTo>
                  <a:lnTo>
                    <a:pt x="18" y="28"/>
                  </a:lnTo>
                  <a:lnTo>
                    <a:pt x="18" y="41"/>
                  </a:lnTo>
                  <a:lnTo>
                    <a:pt x="5" y="21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3" name="Freeform 233"/>
            <p:cNvSpPr>
              <a:spLocks/>
            </p:cNvSpPr>
            <p:nvPr/>
          </p:nvSpPr>
          <p:spPr bwMode="auto">
            <a:xfrm>
              <a:off x="3584538" y="4332943"/>
              <a:ext cx="28575" cy="6508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0"/>
                </a:cxn>
                <a:cxn ang="0">
                  <a:pos x="18" y="13"/>
                </a:cxn>
                <a:cxn ang="0">
                  <a:pos x="18" y="28"/>
                </a:cxn>
                <a:cxn ang="0">
                  <a:pos x="18" y="41"/>
                </a:cxn>
                <a:cxn ang="0">
                  <a:pos x="5" y="21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8" h="41">
                  <a:moveTo>
                    <a:pt x="5" y="0"/>
                  </a:moveTo>
                  <a:lnTo>
                    <a:pt x="13" y="0"/>
                  </a:lnTo>
                  <a:lnTo>
                    <a:pt x="18" y="13"/>
                  </a:lnTo>
                  <a:lnTo>
                    <a:pt x="18" y="28"/>
                  </a:lnTo>
                  <a:lnTo>
                    <a:pt x="18" y="41"/>
                  </a:lnTo>
                  <a:lnTo>
                    <a:pt x="5" y="21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4" name="Freeform 234"/>
            <p:cNvSpPr>
              <a:spLocks/>
            </p:cNvSpPr>
            <p:nvPr/>
          </p:nvSpPr>
          <p:spPr bwMode="auto">
            <a:xfrm>
              <a:off x="3616288" y="4312305"/>
              <a:ext cx="15875" cy="30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0" y="1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" h="19">
                  <a:moveTo>
                    <a:pt x="0" y="0"/>
                  </a:moveTo>
                  <a:lnTo>
                    <a:pt x="8" y="2"/>
                  </a:lnTo>
                  <a:lnTo>
                    <a:pt x="10" y="1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5" name="Freeform 235"/>
            <p:cNvSpPr>
              <a:spLocks/>
            </p:cNvSpPr>
            <p:nvPr/>
          </p:nvSpPr>
          <p:spPr bwMode="auto">
            <a:xfrm>
              <a:off x="3616288" y="4312305"/>
              <a:ext cx="15875" cy="30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0" y="13"/>
                </a:cxn>
                <a:cxn ang="0">
                  <a:pos x="4" y="19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" h="19">
                  <a:moveTo>
                    <a:pt x="0" y="0"/>
                  </a:moveTo>
                  <a:lnTo>
                    <a:pt x="8" y="2"/>
                  </a:lnTo>
                  <a:lnTo>
                    <a:pt x="10" y="13"/>
                  </a:lnTo>
                  <a:lnTo>
                    <a:pt x="4" y="19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6" name="Freeform 236"/>
            <p:cNvSpPr>
              <a:spLocks/>
            </p:cNvSpPr>
            <p:nvPr/>
          </p:nvSpPr>
          <p:spPr bwMode="auto">
            <a:xfrm>
              <a:off x="3622638" y="4356755"/>
              <a:ext cx="14288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2"/>
                </a:cxn>
                <a:cxn ang="0">
                  <a:pos x="9" y="13"/>
                </a:cxn>
                <a:cxn ang="0">
                  <a:pos x="0" y="15"/>
                </a:cxn>
                <a:cxn ang="0">
                  <a:pos x="0" y="0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4" y="2"/>
                  </a:lnTo>
                  <a:lnTo>
                    <a:pt x="9" y="13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7" name="Freeform 237"/>
            <p:cNvSpPr>
              <a:spLocks/>
            </p:cNvSpPr>
            <p:nvPr/>
          </p:nvSpPr>
          <p:spPr bwMode="auto">
            <a:xfrm>
              <a:off x="3622638" y="4356755"/>
              <a:ext cx="14288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2"/>
                </a:cxn>
                <a:cxn ang="0">
                  <a:pos x="9" y="13"/>
                </a:cxn>
                <a:cxn ang="0">
                  <a:pos x="0" y="15"/>
                </a:cxn>
                <a:cxn ang="0">
                  <a:pos x="0" y="0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4" y="2"/>
                  </a:lnTo>
                  <a:lnTo>
                    <a:pt x="9" y="13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8" name="Freeform 238"/>
            <p:cNvSpPr>
              <a:spLocks/>
            </p:cNvSpPr>
            <p:nvPr/>
          </p:nvSpPr>
          <p:spPr bwMode="auto">
            <a:xfrm>
              <a:off x="3636925" y="4404380"/>
              <a:ext cx="39688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6"/>
                </a:cxn>
                <a:cxn ang="0">
                  <a:pos x="25" y="17"/>
                </a:cxn>
                <a:cxn ang="0">
                  <a:pos x="19" y="24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lnTo>
                    <a:pt x="10" y="6"/>
                  </a:lnTo>
                  <a:lnTo>
                    <a:pt x="25" y="17"/>
                  </a:lnTo>
                  <a:lnTo>
                    <a:pt x="19" y="24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9" name="Freeform 239"/>
            <p:cNvSpPr>
              <a:spLocks/>
            </p:cNvSpPr>
            <p:nvPr/>
          </p:nvSpPr>
          <p:spPr bwMode="auto">
            <a:xfrm>
              <a:off x="3636925" y="4404380"/>
              <a:ext cx="39688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6"/>
                </a:cxn>
                <a:cxn ang="0">
                  <a:pos x="25" y="17"/>
                </a:cxn>
                <a:cxn ang="0">
                  <a:pos x="19" y="24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lnTo>
                    <a:pt x="10" y="6"/>
                  </a:lnTo>
                  <a:lnTo>
                    <a:pt x="25" y="17"/>
                  </a:lnTo>
                  <a:lnTo>
                    <a:pt x="19" y="24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0" name="Freeform 240"/>
            <p:cNvSpPr>
              <a:spLocks/>
            </p:cNvSpPr>
            <p:nvPr/>
          </p:nvSpPr>
          <p:spPr bwMode="auto">
            <a:xfrm>
              <a:off x="3890925" y="4683780"/>
              <a:ext cx="31750" cy="174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0" y="4"/>
                </a:cxn>
                <a:cxn ang="0">
                  <a:pos x="20" y="8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20" h="11">
                  <a:moveTo>
                    <a:pt x="3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20" y="8"/>
                  </a:lnTo>
                  <a:lnTo>
                    <a:pt x="9" y="11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1" name="Freeform 241"/>
            <p:cNvSpPr>
              <a:spLocks/>
            </p:cNvSpPr>
            <p:nvPr/>
          </p:nvSpPr>
          <p:spPr bwMode="auto">
            <a:xfrm>
              <a:off x="3890925" y="4683780"/>
              <a:ext cx="31750" cy="174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0" y="4"/>
                </a:cxn>
                <a:cxn ang="0">
                  <a:pos x="20" y="8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20" h="11">
                  <a:moveTo>
                    <a:pt x="3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20" y="8"/>
                  </a:lnTo>
                  <a:lnTo>
                    <a:pt x="9" y="11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2" name="Freeform 242"/>
            <p:cNvSpPr>
              <a:spLocks/>
            </p:cNvSpPr>
            <p:nvPr/>
          </p:nvSpPr>
          <p:spPr bwMode="auto">
            <a:xfrm>
              <a:off x="3792500" y="4621868"/>
              <a:ext cx="79375" cy="23812"/>
            </a:xfrm>
            <a:custGeom>
              <a:avLst/>
              <a:gdLst/>
              <a:ahLst/>
              <a:cxnLst>
                <a:cxn ang="0">
                  <a:pos x="50" y="11"/>
                </a:cxn>
                <a:cxn ang="0">
                  <a:pos x="26" y="15"/>
                </a:cxn>
                <a:cxn ang="0">
                  <a:pos x="11" y="7"/>
                </a:cxn>
                <a:cxn ang="0">
                  <a:pos x="0" y="5"/>
                </a:cxn>
                <a:cxn ang="0">
                  <a:pos x="11" y="0"/>
                </a:cxn>
                <a:cxn ang="0">
                  <a:pos x="28" y="5"/>
                </a:cxn>
                <a:cxn ang="0">
                  <a:pos x="50" y="11"/>
                </a:cxn>
              </a:cxnLst>
              <a:rect l="0" t="0" r="r" b="b"/>
              <a:pathLst>
                <a:path w="50" h="15">
                  <a:moveTo>
                    <a:pt x="50" y="11"/>
                  </a:moveTo>
                  <a:lnTo>
                    <a:pt x="26" y="15"/>
                  </a:lnTo>
                  <a:lnTo>
                    <a:pt x="11" y="7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8" y="5"/>
                  </a:lnTo>
                  <a:lnTo>
                    <a:pt x="50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3" name="Freeform 243"/>
            <p:cNvSpPr>
              <a:spLocks/>
            </p:cNvSpPr>
            <p:nvPr/>
          </p:nvSpPr>
          <p:spPr bwMode="auto">
            <a:xfrm>
              <a:off x="3792500" y="4621868"/>
              <a:ext cx="79375" cy="23812"/>
            </a:xfrm>
            <a:custGeom>
              <a:avLst/>
              <a:gdLst/>
              <a:ahLst/>
              <a:cxnLst>
                <a:cxn ang="0">
                  <a:pos x="50" y="11"/>
                </a:cxn>
                <a:cxn ang="0">
                  <a:pos x="26" y="15"/>
                </a:cxn>
                <a:cxn ang="0">
                  <a:pos x="11" y="7"/>
                </a:cxn>
                <a:cxn ang="0">
                  <a:pos x="0" y="5"/>
                </a:cxn>
                <a:cxn ang="0">
                  <a:pos x="11" y="0"/>
                </a:cxn>
                <a:cxn ang="0">
                  <a:pos x="28" y="5"/>
                </a:cxn>
                <a:cxn ang="0">
                  <a:pos x="50" y="11"/>
                </a:cxn>
              </a:cxnLst>
              <a:rect l="0" t="0" r="r" b="b"/>
              <a:pathLst>
                <a:path w="50" h="15">
                  <a:moveTo>
                    <a:pt x="50" y="11"/>
                  </a:moveTo>
                  <a:lnTo>
                    <a:pt x="26" y="15"/>
                  </a:lnTo>
                  <a:lnTo>
                    <a:pt x="11" y="7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8" y="5"/>
                  </a:lnTo>
                  <a:lnTo>
                    <a:pt x="50" y="1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4" name="Freeform 244"/>
            <p:cNvSpPr>
              <a:spLocks/>
            </p:cNvSpPr>
            <p:nvPr/>
          </p:nvSpPr>
          <p:spPr bwMode="auto">
            <a:xfrm>
              <a:off x="3809963" y="4601230"/>
              <a:ext cx="26988" cy="111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17" h="7">
                  <a:moveTo>
                    <a:pt x="6" y="0"/>
                  </a:moveTo>
                  <a:lnTo>
                    <a:pt x="17" y="3"/>
                  </a:lnTo>
                  <a:lnTo>
                    <a:pt x="9" y="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5" name="Freeform 245"/>
            <p:cNvSpPr>
              <a:spLocks/>
            </p:cNvSpPr>
            <p:nvPr/>
          </p:nvSpPr>
          <p:spPr bwMode="auto">
            <a:xfrm>
              <a:off x="3809963" y="4601230"/>
              <a:ext cx="26988" cy="111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17" h="7">
                  <a:moveTo>
                    <a:pt x="6" y="0"/>
                  </a:moveTo>
                  <a:lnTo>
                    <a:pt x="17" y="3"/>
                  </a:lnTo>
                  <a:lnTo>
                    <a:pt x="9" y="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6" name="Freeform 246"/>
            <p:cNvSpPr>
              <a:spLocks/>
            </p:cNvSpPr>
            <p:nvPr/>
          </p:nvSpPr>
          <p:spPr bwMode="auto">
            <a:xfrm>
              <a:off x="3768688" y="4639330"/>
              <a:ext cx="26988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5" y="2"/>
                </a:cxn>
                <a:cxn ang="0">
                  <a:pos x="17" y="9"/>
                </a:cxn>
                <a:cxn ang="0">
                  <a:pos x="7" y="13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17" h="13">
                  <a:moveTo>
                    <a:pt x="5" y="0"/>
                  </a:moveTo>
                  <a:lnTo>
                    <a:pt x="15" y="2"/>
                  </a:lnTo>
                  <a:lnTo>
                    <a:pt x="17" y="9"/>
                  </a:lnTo>
                  <a:lnTo>
                    <a:pt x="7" y="13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7" name="Freeform 247"/>
            <p:cNvSpPr>
              <a:spLocks/>
            </p:cNvSpPr>
            <p:nvPr/>
          </p:nvSpPr>
          <p:spPr bwMode="auto">
            <a:xfrm>
              <a:off x="3768688" y="4639330"/>
              <a:ext cx="26988" cy="206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5" y="2"/>
                </a:cxn>
                <a:cxn ang="0">
                  <a:pos x="17" y="9"/>
                </a:cxn>
                <a:cxn ang="0">
                  <a:pos x="7" y="13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17" h="13">
                  <a:moveTo>
                    <a:pt x="5" y="0"/>
                  </a:moveTo>
                  <a:lnTo>
                    <a:pt x="15" y="2"/>
                  </a:lnTo>
                  <a:lnTo>
                    <a:pt x="17" y="9"/>
                  </a:lnTo>
                  <a:lnTo>
                    <a:pt x="7" y="13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8" name="Freeform 248"/>
            <p:cNvSpPr>
              <a:spLocks/>
            </p:cNvSpPr>
            <p:nvPr/>
          </p:nvSpPr>
          <p:spPr bwMode="auto">
            <a:xfrm>
              <a:off x="2028788" y="3907493"/>
              <a:ext cx="14288" cy="3016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0"/>
                </a:cxn>
                <a:cxn ang="0">
                  <a:pos x="9" y="10"/>
                </a:cxn>
                <a:cxn ang="0">
                  <a:pos x="4" y="19"/>
                </a:cxn>
                <a:cxn ang="0">
                  <a:pos x="0" y="2"/>
                </a:cxn>
              </a:cxnLst>
              <a:rect l="0" t="0" r="r" b="b"/>
              <a:pathLst>
                <a:path w="9" h="19">
                  <a:moveTo>
                    <a:pt x="0" y="2"/>
                  </a:moveTo>
                  <a:lnTo>
                    <a:pt x="4" y="0"/>
                  </a:lnTo>
                  <a:lnTo>
                    <a:pt x="9" y="10"/>
                  </a:lnTo>
                  <a:lnTo>
                    <a:pt x="4" y="1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9" name="Freeform 249"/>
            <p:cNvSpPr>
              <a:spLocks/>
            </p:cNvSpPr>
            <p:nvPr/>
          </p:nvSpPr>
          <p:spPr bwMode="auto">
            <a:xfrm>
              <a:off x="2028788" y="3907493"/>
              <a:ext cx="14288" cy="3016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0"/>
                </a:cxn>
                <a:cxn ang="0">
                  <a:pos x="9" y="10"/>
                </a:cxn>
                <a:cxn ang="0">
                  <a:pos x="4" y="19"/>
                </a:cxn>
                <a:cxn ang="0">
                  <a:pos x="0" y="2"/>
                </a:cxn>
              </a:cxnLst>
              <a:rect l="0" t="0" r="r" b="b"/>
              <a:pathLst>
                <a:path w="9" h="19">
                  <a:moveTo>
                    <a:pt x="0" y="2"/>
                  </a:moveTo>
                  <a:lnTo>
                    <a:pt x="4" y="0"/>
                  </a:lnTo>
                  <a:lnTo>
                    <a:pt x="9" y="10"/>
                  </a:lnTo>
                  <a:lnTo>
                    <a:pt x="4" y="1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0" name="Freeform 250"/>
            <p:cNvSpPr>
              <a:spLocks/>
            </p:cNvSpPr>
            <p:nvPr/>
          </p:nvSpPr>
          <p:spPr bwMode="auto">
            <a:xfrm>
              <a:off x="2011325" y="3859868"/>
              <a:ext cx="44450" cy="30162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6" y="10"/>
                </a:cxn>
                <a:cxn ang="0">
                  <a:pos x="28" y="17"/>
                </a:cxn>
                <a:cxn ang="0">
                  <a:pos x="18" y="19"/>
                </a:cxn>
                <a:cxn ang="0">
                  <a:pos x="0" y="6"/>
                </a:cxn>
                <a:cxn ang="0">
                  <a:pos x="7" y="0"/>
                </a:cxn>
              </a:cxnLst>
              <a:rect l="0" t="0" r="r" b="b"/>
              <a:pathLst>
                <a:path w="28" h="19">
                  <a:moveTo>
                    <a:pt x="7" y="0"/>
                  </a:moveTo>
                  <a:lnTo>
                    <a:pt x="26" y="10"/>
                  </a:lnTo>
                  <a:lnTo>
                    <a:pt x="28" y="17"/>
                  </a:lnTo>
                  <a:lnTo>
                    <a:pt x="18" y="19"/>
                  </a:lnTo>
                  <a:lnTo>
                    <a:pt x="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1" name="Freeform 251"/>
            <p:cNvSpPr>
              <a:spLocks/>
            </p:cNvSpPr>
            <p:nvPr/>
          </p:nvSpPr>
          <p:spPr bwMode="auto">
            <a:xfrm>
              <a:off x="2011325" y="3859868"/>
              <a:ext cx="44450" cy="30162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6" y="10"/>
                </a:cxn>
                <a:cxn ang="0">
                  <a:pos x="28" y="17"/>
                </a:cxn>
                <a:cxn ang="0">
                  <a:pos x="18" y="19"/>
                </a:cxn>
                <a:cxn ang="0">
                  <a:pos x="0" y="6"/>
                </a:cxn>
                <a:cxn ang="0">
                  <a:pos x="7" y="0"/>
                </a:cxn>
              </a:cxnLst>
              <a:rect l="0" t="0" r="r" b="b"/>
              <a:pathLst>
                <a:path w="28" h="19">
                  <a:moveTo>
                    <a:pt x="7" y="0"/>
                  </a:moveTo>
                  <a:lnTo>
                    <a:pt x="26" y="10"/>
                  </a:lnTo>
                  <a:lnTo>
                    <a:pt x="28" y="17"/>
                  </a:lnTo>
                  <a:lnTo>
                    <a:pt x="18" y="19"/>
                  </a:lnTo>
                  <a:lnTo>
                    <a:pt x="0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2" name="Freeform 252"/>
            <p:cNvSpPr>
              <a:spLocks/>
            </p:cNvSpPr>
            <p:nvPr/>
          </p:nvSpPr>
          <p:spPr bwMode="auto">
            <a:xfrm>
              <a:off x="1966875" y="3729693"/>
              <a:ext cx="20638" cy="2063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4"/>
                </a:cxn>
                <a:cxn ang="0">
                  <a:pos x="9" y="13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7" y="0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3" y="4"/>
                  </a:lnTo>
                  <a:lnTo>
                    <a:pt x="9" y="13"/>
                  </a:lnTo>
                  <a:lnTo>
                    <a:pt x="0" y="9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3" name="Freeform 253"/>
            <p:cNvSpPr>
              <a:spLocks/>
            </p:cNvSpPr>
            <p:nvPr/>
          </p:nvSpPr>
          <p:spPr bwMode="auto">
            <a:xfrm>
              <a:off x="1966875" y="3729693"/>
              <a:ext cx="20638" cy="2063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4"/>
                </a:cxn>
                <a:cxn ang="0">
                  <a:pos x="9" y="13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7" y="0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3" y="4"/>
                  </a:lnTo>
                  <a:lnTo>
                    <a:pt x="9" y="13"/>
                  </a:lnTo>
                  <a:lnTo>
                    <a:pt x="0" y="9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4" name="Freeform 254"/>
            <p:cNvSpPr>
              <a:spLocks/>
            </p:cNvSpPr>
            <p:nvPr/>
          </p:nvSpPr>
          <p:spPr bwMode="auto">
            <a:xfrm>
              <a:off x="1895438" y="3672543"/>
              <a:ext cx="28575" cy="23812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13" y="0"/>
                </a:cxn>
                <a:cxn ang="0">
                  <a:pos x="18" y="8"/>
                </a:cxn>
                <a:cxn ang="0">
                  <a:pos x="18" y="15"/>
                </a:cxn>
                <a:cxn ang="0">
                  <a:pos x="9" y="15"/>
                </a:cxn>
                <a:cxn ang="0">
                  <a:pos x="0" y="8"/>
                </a:cxn>
                <a:cxn ang="0">
                  <a:pos x="5" y="2"/>
                </a:cxn>
              </a:cxnLst>
              <a:rect l="0" t="0" r="r" b="b"/>
              <a:pathLst>
                <a:path w="18" h="15">
                  <a:moveTo>
                    <a:pt x="5" y="2"/>
                  </a:moveTo>
                  <a:lnTo>
                    <a:pt x="13" y="0"/>
                  </a:lnTo>
                  <a:lnTo>
                    <a:pt x="18" y="8"/>
                  </a:lnTo>
                  <a:lnTo>
                    <a:pt x="18" y="15"/>
                  </a:lnTo>
                  <a:lnTo>
                    <a:pt x="9" y="15"/>
                  </a:lnTo>
                  <a:lnTo>
                    <a:pt x="0" y="8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5" name="Freeform 255"/>
            <p:cNvSpPr>
              <a:spLocks/>
            </p:cNvSpPr>
            <p:nvPr/>
          </p:nvSpPr>
          <p:spPr bwMode="auto">
            <a:xfrm>
              <a:off x="1895438" y="3672543"/>
              <a:ext cx="28575" cy="23812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13" y="0"/>
                </a:cxn>
                <a:cxn ang="0">
                  <a:pos x="18" y="8"/>
                </a:cxn>
                <a:cxn ang="0">
                  <a:pos x="18" y="15"/>
                </a:cxn>
                <a:cxn ang="0">
                  <a:pos x="9" y="15"/>
                </a:cxn>
                <a:cxn ang="0">
                  <a:pos x="0" y="8"/>
                </a:cxn>
                <a:cxn ang="0">
                  <a:pos x="5" y="2"/>
                </a:cxn>
              </a:cxnLst>
              <a:rect l="0" t="0" r="r" b="b"/>
              <a:pathLst>
                <a:path w="18" h="15">
                  <a:moveTo>
                    <a:pt x="5" y="2"/>
                  </a:moveTo>
                  <a:lnTo>
                    <a:pt x="13" y="0"/>
                  </a:lnTo>
                  <a:lnTo>
                    <a:pt x="18" y="8"/>
                  </a:lnTo>
                  <a:lnTo>
                    <a:pt x="18" y="15"/>
                  </a:lnTo>
                  <a:lnTo>
                    <a:pt x="9" y="15"/>
                  </a:lnTo>
                  <a:lnTo>
                    <a:pt x="0" y="8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6" name="Freeform 256"/>
            <p:cNvSpPr>
              <a:spLocks/>
            </p:cNvSpPr>
            <p:nvPr/>
          </p:nvSpPr>
          <p:spPr bwMode="auto">
            <a:xfrm>
              <a:off x="2100225" y="3366155"/>
              <a:ext cx="14288" cy="127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7" y="8"/>
                </a:cxn>
                <a:cxn ang="0">
                  <a:pos x="0" y="8"/>
                </a:cxn>
                <a:cxn ang="0">
                  <a:pos x="2" y="0"/>
                </a:cxn>
              </a:cxnLst>
              <a:rect l="0" t="0" r="r" b="b"/>
              <a:pathLst>
                <a:path w="9" h="8">
                  <a:moveTo>
                    <a:pt x="2" y="0"/>
                  </a:moveTo>
                  <a:lnTo>
                    <a:pt x="9" y="0"/>
                  </a:lnTo>
                  <a:lnTo>
                    <a:pt x="7" y="8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7" name="Freeform 257"/>
            <p:cNvSpPr>
              <a:spLocks/>
            </p:cNvSpPr>
            <p:nvPr/>
          </p:nvSpPr>
          <p:spPr bwMode="auto">
            <a:xfrm>
              <a:off x="2100225" y="3366155"/>
              <a:ext cx="14288" cy="127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7" y="8"/>
                </a:cxn>
                <a:cxn ang="0">
                  <a:pos x="0" y="8"/>
                </a:cxn>
                <a:cxn ang="0">
                  <a:pos x="2" y="0"/>
                </a:cxn>
              </a:cxnLst>
              <a:rect l="0" t="0" r="r" b="b"/>
              <a:pathLst>
                <a:path w="9" h="8">
                  <a:moveTo>
                    <a:pt x="2" y="0"/>
                  </a:moveTo>
                  <a:lnTo>
                    <a:pt x="9" y="0"/>
                  </a:lnTo>
                  <a:lnTo>
                    <a:pt x="7" y="8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8" name="Freeform 258"/>
            <p:cNvSpPr>
              <a:spLocks/>
            </p:cNvSpPr>
            <p:nvPr/>
          </p:nvSpPr>
          <p:spPr bwMode="auto">
            <a:xfrm>
              <a:off x="2043075" y="3378855"/>
              <a:ext cx="20638" cy="206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8" y="0"/>
                  </a:lnTo>
                  <a:lnTo>
                    <a:pt x="13" y="7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9" name="Freeform 259"/>
            <p:cNvSpPr>
              <a:spLocks/>
            </p:cNvSpPr>
            <p:nvPr/>
          </p:nvSpPr>
          <p:spPr bwMode="auto">
            <a:xfrm>
              <a:off x="2043075" y="3378855"/>
              <a:ext cx="20638" cy="206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8" y="0"/>
                  </a:lnTo>
                  <a:lnTo>
                    <a:pt x="13" y="7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0" name="Freeform 260"/>
            <p:cNvSpPr>
              <a:spLocks/>
            </p:cNvSpPr>
            <p:nvPr/>
          </p:nvSpPr>
          <p:spPr bwMode="auto">
            <a:xfrm>
              <a:off x="2076413" y="3426480"/>
              <a:ext cx="17463" cy="142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7" y="0"/>
                </a:cxn>
                <a:cxn ang="0">
                  <a:pos x="11" y="7"/>
                </a:cxn>
                <a:cxn ang="0">
                  <a:pos x="7" y="9"/>
                </a:cxn>
                <a:cxn ang="0">
                  <a:pos x="0" y="2"/>
                </a:cxn>
              </a:cxnLst>
              <a:rect l="0" t="0" r="r" b="b"/>
              <a:pathLst>
                <a:path w="11" h="9">
                  <a:moveTo>
                    <a:pt x="0" y="2"/>
                  </a:moveTo>
                  <a:lnTo>
                    <a:pt x="7" y="0"/>
                  </a:lnTo>
                  <a:lnTo>
                    <a:pt x="11" y="7"/>
                  </a:lnTo>
                  <a:lnTo>
                    <a:pt x="7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1" name="Freeform 261"/>
            <p:cNvSpPr>
              <a:spLocks/>
            </p:cNvSpPr>
            <p:nvPr/>
          </p:nvSpPr>
          <p:spPr bwMode="auto">
            <a:xfrm>
              <a:off x="2076413" y="3426480"/>
              <a:ext cx="17463" cy="142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7" y="0"/>
                </a:cxn>
                <a:cxn ang="0">
                  <a:pos x="11" y="7"/>
                </a:cxn>
                <a:cxn ang="0">
                  <a:pos x="7" y="9"/>
                </a:cxn>
                <a:cxn ang="0">
                  <a:pos x="0" y="2"/>
                </a:cxn>
              </a:cxnLst>
              <a:rect l="0" t="0" r="r" b="b"/>
              <a:pathLst>
                <a:path w="11" h="9">
                  <a:moveTo>
                    <a:pt x="0" y="2"/>
                  </a:moveTo>
                  <a:lnTo>
                    <a:pt x="7" y="0"/>
                  </a:lnTo>
                  <a:lnTo>
                    <a:pt x="11" y="7"/>
                  </a:lnTo>
                  <a:lnTo>
                    <a:pt x="7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2" name="Freeform 262"/>
            <p:cNvSpPr>
              <a:spLocks/>
            </p:cNvSpPr>
            <p:nvPr/>
          </p:nvSpPr>
          <p:spPr bwMode="auto">
            <a:xfrm>
              <a:off x="2195475" y="3242330"/>
              <a:ext cx="41275" cy="2381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3" y="0"/>
                </a:cxn>
                <a:cxn ang="0">
                  <a:pos x="26" y="5"/>
                </a:cxn>
                <a:cxn ang="0">
                  <a:pos x="24" y="13"/>
                </a:cxn>
                <a:cxn ang="0">
                  <a:pos x="13" y="15"/>
                </a:cxn>
                <a:cxn ang="0">
                  <a:pos x="0" y="3"/>
                </a:cxn>
              </a:cxnLst>
              <a:rect l="0" t="0" r="r" b="b"/>
              <a:pathLst>
                <a:path w="26" h="15">
                  <a:moveTo>
                    <a:pt x="0" y="3"/>
                  </a:moveTo>
                  <a:lnTo>
                    <a:pt x="13" y="0"/>
                  </a:lnTo>
                  <a:lnTo>
                    <a:pt x="26" y="5"/>
                  </a:lnTo>
                  <a:lnTo>
                    <a:pt x="24" y="13"/>
                  </a:lnTo>
                  <a:lnTo>
                    <a:pt x="13" y="1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3" name="Freeform 263"/>
            <p:cNvSpPr>
              <a:spLocks/>
            </p:cNvSpPr>
            <p:nvPr/>
          </p:nvSpPr>
          <p:spPr bwMode="auto">
            <a:xfrm>
              <a:off x="2195475" y="3242330"/>
              <a:ext cx="41275" cy="2381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3" y="0"/>
                </a:cxn>
                <a:cxn ang="0">
                  <a:pos x="26" y="5"/>
                </a:cxn>
                <a:cxn ang="0">
                  <a:pos x="24" y="13"/>
                </a:cxn>
                <a:cxn ang="0">
                  <a:pos x="13" y="15"/>
                </a:cxn>
                <a:cxn ang="0">
                  <a:pos x="0" y="3"/>
                </a:cxn>
              </a:cxnLst>
              <a:rect l="0" t="0" r="r" b="b"/>
              <a:pathLst>
                <a:path w="26" h="15">
                  <a:moveTo>
                    <a:pt x="0" y="3"/>
                  </a:moveTo>
                  <a:lnTo>
                    <a:pt x="13" y="0"/>
                  </a:lnTo>
                  <a:lnTo>
                    <a:pt x="26" y="5"/>
                  </a:lnTo>
                  <a:lnTo>
                    <a:pt x="24" y="13"/>
                  </a:lnTo>
                  <a:lnTo>
                    <a:pt x="13" y="1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4" name="Freeform 264"/>
            <p:cNvSpPr>
              <a:spLocks/>
            </p:cNvSpPr>
            <p:nvPr/>
          </p:nvSpPr>
          <p:spPr bwMode="auto">
            <a:xfrm>
              <a:off x="2835238" y="3028018"/>
              <a:ext cx="31750" cy="1428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1" y="0"/>
                </a:cxn>
                <a:cxn ang="0">
                  <a:pos x="20" y="4"/>
                </a:cxn>
                <a:cxn ang="0">
                  <a:pos x="13" y="9"/>
                </a:cxn>
                <a:cxn ang="0">
                  <a:pos x="0" y="4"/>
                </a:cxn>
              </a:cxnLst>
              <a:rect l="0" t="0" r="r" b="b"/>
              <a:pathLst>
                <a:path w="20" h="9">
                  <a:moveTo>
                    <a:pt x="0" y="4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13" y="9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5" name="Freeform 265"/>
            <p:cNvSpPr>
              <a:spLocks/>
            </p:cNvSpPr>
            <p:nvPr/>
          </p:nvSpPr>
          <p:spPr bwMode="auto">
            <a:xfrm>
              <a:off x="2835238" y="3028018"/>
              <a:ext cx="31750" cy="1428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1" y="0"/>
                </a:cxn>
                <a:cxn ang="0">
                  <a:pos x="20" y="4"/>
                </a:cxn>
                <a:cxn ang="0">
                  <a:pos x="13" y="9"/>
                </a:cxn>
                <a:cxn ang="0">
                  <a:pos x="0" y="4"/>
                </a:cxn>
              </a:cxnLst>
              <a:rect l="0" t="0" r="r" b="b"/>
              <a:pathLst>
                <a:path w="20" h="9">
                  <a:moveTo>
                    <a:pt x="0" y="4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13" y="9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6" name="Freeform 266"/>
            <p:cNvSpPr>
              <a:spLocks/>
            </p:cNvSpPr>
            <p:nvPr/>
          </p:nvSpPr>
          <p:spPr bwMode="auto">
            <a:xfrm>
              <a:off x="2863813" y="3010555"/>
              <a:ext cx="20638" cy="1428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9"/>
                </a:cxn>
                <a:cxn ang="0">
                  <a:pos x="13" y="5"/>
                </a:cxn>
                <a:cxn ang="0">
                  <a:pos x="8" y="0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lnTo>
                    <a:pt x="4" y="9"/>
                  </a:lnTo>
                  <a:lnTo>
                    <a:pt x="13" y="5"/>
                  </a:lnTo>
                  <a:lnTo>
                    <a:pt x="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7" name="Freeform 267"/>
            <p:cNvSpPr>
              <a:spLocks/>
            </p:cNvSpPr>
            <p:nvPr/>
          </p:nvSpPr>
          <p:spPr bwMode="auto">
            <a:xfrm>
              <a:off x="2863813" y="3010555"/>
              <a:ext cx="20638" cy="1428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9"/>
                </a:cxn>
                <a:cxn ang="0">
                  <a:pos x="13" y="5"/>
                </a:cxn>
                <a:cxn ang="0">
                  <a:pos x="8" y="0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lnTo>
                    <a:pt x="4" y="9"/>
                  </a:lnTo>
                  <a:lnTo>
                    <a:pt x="13" y="5"/>
                  </a:lnTo>
                  <a:lnTo>
                    <a:pt x="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8" name="Freeform 268"/>
            <p:cNvSpPr>
              <a:spLocks/>
            </p:cNvSpPr>
            <p:nvPr/>
          </p:nvSpPr>
          <p:spPr bwMode="auto">
            <a:xfrm>
              <a:off x="2900325" y="3001030"/>
              <a:ext cx="34925" cy="95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2" y="0"/>
                </a:cxn>
                <a:cxn ang="0">
                  <a:pos x="20" y="4"/>
                </a:cxn>
                <a:cxn ang="0">
                  <a:pos x="0" y="6"/>
                </a:cxn>
                <a:cxn ang="0">
                  <a:pos x="0" y="2"/>
                </a:cxn>
              </a:cxnLst>
              <a:rect l="0" t="0" r="r" b="b"/>
              <a:pathLst>
                <a:path w="22" h="6">
                  <a:moveTo>
                    <a:pt x="0" y="2"/>
                  </a:moveTo>
                  <a:lnTo>
                    <a:pt x="22" y="0"/>
                  </a:lnTo>
                  <a:lnTo>
                    <a:pt x="20" y="4"/>
                  </a:lnTo>
                  <a:lnTo>
                    <a:pt x="0" y="6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9" name="Freeform 269"/>
            <p:cNvSpPr>
              <a:spLocks/>
            </p:cNvSpPr>
            <p:nvPr/>
          </p:nvSpPr>
          <p:spPr bwMode="auto">
            <a:xfrm>
              <a:off x="2900325" y="3001030"/>
              <a:ext cx="34925" cy="95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2" y="0"/>
                </a:cxn>
                <a:cxn ang="0">
                  <a:pos x="20" y="4"/>
                </a:cxn>
                <a:cxn ang="0">
                  <a:pos x="0" y="6"/>
                </a:cxn>
                <a:cxn ang="0">
                  <a:pos x="0" y="2"/>
                </a:cxn>
              </a:cxnLst>
              <a:rect l="0" t="0" r="r" b="b"/>
              <a:pathLst>
                <a:path w="22" h="6">
                  <a:moveTo>
                    <a:pt x="0" y="2"/>
                  </a:moveTo>
                  <a:lnTo>
                    <a:pt x="22" y="0"/>
                  </a:lnTo>
                  <a:lnTo>
                    <a:pt x="20" y="4"/>
                  </a:lnTo>
                  <a:lnTo>
                    <a:pt x="0" y="6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0" name="Freeform 270"/>
            <p:cNvSpPr>
              <a:spLocks/>
            </p:cNvSpPr>
            <p:nvPr/>
          </p:nvSpPr>
          <p:spPr bwMode="auto">
            <a:xfrm>
              <a:off x="2951125" y="2997855"/>
              <a:ext cx="31750" cy="127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0" y="2"/>
                </a:cxn>
                <a:cxn ang="0">
                  <a:pos x="18" y="8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20" h="8">
                  <a:moveTo>
                    <a:pt x="3" y="0"/>
                  </a:moveTo>
                  <a:lnTo>
                    <a:pt x="20" y="2"/>
                  </a:lnTo>
                  <a:lnTo>
                    <a:pt x="18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1" name="Freeform 271"/>
            <p:cNvSpPr>
              <a:spLocks/>
            </p:cNvSpPr>
            <p:nvPr/>
          </p:nvSpPr>
          <p:spPr bwMode="auto">
            <a:xfrm>
              <a:off x="2951125" y="2997855"/>
              <a:ext cx="31750" cy="127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0" y="2"/>
                </a:cxn>
                <a:cxn ang="0">
                  <a:pos x="18" y="8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20" h="8">
                  <a:moveTo>
                    <a:pt x="3" y="0"/>
                  </a:moveTo>
                  <a:lnTo>
                    <a:pt x="20" y="2"/>
                  </a:lnTo>
                  <a:lnTo>
                    <a:pt x="18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2" name="Freeform 272"/>
            <p:cNvSpPr>
              <a:spLocks/>
            </p:cNvSpPr>
            <p:nvPr/>
          </p:nvSpPr>
          <p:spPr bwMode="auto">
            <a:xfrm>
              <a:off x="3019388" y="2991505"/>
              <a:ext cx="20638" cy="2381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1" y="0"/>
                </a:cxn>
                <a:cxn ang="0">
                  <a:pos x="13" y="6"/>
                </a:cxn>
                <a:cxn ang="0">
                  <a:pos x="0" y="15"/>
                </a:cxn>
                <a:cxn ang="0">
                  <a:pos x="2" y="2"/>
                </a:cxn>
              </a:cxnLst>
              <a:rect l="0" t="0" r="r" b="b"/>
              <a:pathLst>
                <a:path w="13" h="15">
                  <a:moveTo>
                    <a:pt x="2" y="2"/>
                  </a:moveTo>
                  <a:lnTo>
                    <a:pt x="11" y="0"/>
                  </a:lnTo>
                  <a:lnTo>
                    <a:pt x="13" y="6"/>
                  </a:lnTo>
                  <a:lnTo>
                    <a:pt x="0" y="15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3" name="Freeform 273"/>
            <p:cNvSpPr>
              <a:spLocks/>
            </p:cNvSpPr>
            <p:nvPr/>
          </p:nvSpPr>
          <p:spPr bwMode="auto">
            <a:xfrm>
              <a:off x="3019388" y="2991505"/>
              <a:ext cx="20638" cy="2381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1" y="0"/>
                </a:cxn>
                <a:cxn ang="0">
                  <a:pos x="13" y="6"/>
                </a:cxn>
                <a:cxn ang="0">
                  <a:pos x="0" y="15"/>
                </a:cxn>
                <a:cxn ang="0">
                  <a:pos x="2" y="2"/>
                </a:cxn>
              </a:cxnLst>
              <a:rect l="0" t="0" r="r" b="b"/>
              <a:pathLst>
                <a:path w="13" h="15">
                  <a:moveTo>
                    <a:pt x="2" y="2"/>
                  </a:moveTo>
                  <a:lnTo>
                    <a:pt x="11" y="0"/>
                  </a:lnTo>
                  <a:lnTo>
                    <a:pt x="13" y="6"/>
                  </a:lnTo>
                  <a:lnTo>
                    <a:pt x="0" y="15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4" name="Freeform 274"/>
            <p:cNvSpPr>
              <a:spLocks/>
            </p:cNvSpPr>
            <p:nvPr/>
          </p:nvSpPr>
          <p:spPr bwMode="auto">
            <a:xfrm>
              <a:off x="3581363" y="2915305"/>
              <a:ext cx="61913" cy="61912"/>
            </a:xfrm>
            <a:custGeom>
              <a:avLst/>
              <a:gdLst/>
              <a:ahLst/>
              <a:cxnLst>
                <a:cxn ang="0">
                  <a:pos x="20" y="39"/>
                </a:cxn>
                <a:cxn ang="0">
                  <a:pos x="7" y="28"/>
                </a:cxn>
                <a:cxn ang="0">
                  <a:pos x="0" y="11"/>
                </a:cxn>
                <a:cxn ang="0">
                  <a:pos x="13" y="0"/>
                </a:cxn>
                <a:cxn ang="0">
                  <a:pos x="30" y="7"/>
                </a:cxn>
                <a:cxn ang="0">
                  <a:pos x="37" y="11"/>
                </a:cxn>
                <a:cxn ang="0">
                  <a:pos x="39" y="26"/>
                </a:cxn>
                <a:cxn ang="0">
                  <a:pos x="20" y="3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lnTo>
                    <a:pt x="7" y="28"/>
                  </a:lnTo>
                  <a:lnTo>
                    <a:pt x="0" y="11"/>
                  </a:lnTo>
                  <a:lnTo>
                    <a:pt x="13" y="0"/>
                  </a:lnTo>
                  <a:lnTo>
                    <a:pt x="30" y="7"/>
                  </a:lnTo>
                  <a:lnTo>
                    <a:pt x="37" y="11"/>
                  </a:lnTo>
                  <a:lnTo>
                    <a:pt x="39" y="26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5" name="Freeform 275"/>
            <p:cNvSpPr>
              <a:spLocks/>
            </p:cNvSpPr>
            <p:nvPr/>
          </p:nvSpPr>
          <p:spPr bwMode="auto">
            <a:xfrm>
              <a:off x="3581363" y="2915305"/>
              <a:ext cx="61913" cy="61912"/>
            </a:xfrm>
            <a:custGeom>
              <a:avLst/>
              <a:gdLst/>
              <a:ahLst/>
              <a:cxnLst>
                <a:cxn ang="0">
                  <a:pos x="20" y="39"/>
                </a:cxn>
                <a:cxn ang="0">
                  <a:pos x="7" y="28"/>
                </a:cxn>
                <a:cxn ang="0">
                  <a:pos x="0" y="11"/>
                </a:cxn>
                <a:cxn ang="0">
                  <a:pos x="13" y="0"/>
                </a:cxn>
                <a:cxn ang="0">
                  <a:pos x="30" y="7"/>
                </a:cxn>
                <a:cxn ang="0">
                  <a:pos x="37" y="11"/>
                </a:cxn>
                <a:cxn ang="0">
                  <a:pos x="39" y="26"/>
                </a:cxn>
                <a:cxn ang="0">
                  <a:pos x="20" y="3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lnTo>
                    <a:pt x="7" y="28"/>
                  </a:lnTo>
                  <a:lnTo>
                    <a:pt x="0" y="11"/>
                  </a:lnTo>
                  <a:lnTo>
                    <a:pt x="13" y="0"/>
                  </a:lnTo>
                  <a:lnTo>
                    <a:pt x="30" y="7"/>
                  </a:lnTo>
                  <a:lnTo>
                    <a:pt x="37" y="11"/>
                  </a:lnTo>
                  <a:lnTo>
                    <a:pt x="39" y="26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F179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6" name="Freeform 276"/>
            <p:cNvSpPr>
              <a:spLocks/>
            </p:cNvSpPr>
            <p:nvPr/>
          </p:nvSpPr>
          <p:spPr bwMode="auto">
            <a:xfrm>
              <a:off x="3724238" y="2831168"/>
              <a:ext cx="44450" cy="4445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6" y="8"/>
                </a:cxn>
                <a:cxn ang="0">
                  <a:pos x="28" y="19"/>
                </a:cxn>
                <a:cxn ang="0">
                  <a:pos x="20" y="28"/>
                </a:cxn>
                <a:cxn ang="0">
                  <a:pos x="0" y="10"/>
                </a:cxn>
                <a:cxn ang="0">
                  <a:pos x="5" y="4"/>
                </a:cxn>
                <a:cxn ang="0">
                  <a:pos x="15" y="0"/>
                </a:cxn>
              </a:cxnLst>
              <a:rect l="0" t="0" r="r" b="b"/>
              <a:pathLst>
                <a:path w="28" h="28">
                  <a:moveTo>
                    <a:pt x="15" y="0"/>
                  </a:moveTo>
                  <a:lnTo>
                    <a:pt x="26" y="8"/>
                  </a:lnTo>
                  <a:lnTo>
                    <a:pt x="28" y="19"/>
                  </a:lnTo>
                  <a:lnTo>
                    <a:pt x="20" y="28"/>
                  </a:lnTo>
                  <a:lnTo>
                    <a:pt x="0" y="10"/>
                  </a:lnTo>
                  <a:lnTo>
                    <a:pt x="5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7" name="Freeform 277"/>
            <p:cNvSpPr>
              <a:spLocks/>
            </p:cNvSpPr>
            <p:nvPr/>
          </p:nvSpPr>
          <p:spPr bwMode="auto">
            <a:xfrm>
              <a:off x="3724238" y="2831168"/>
              <a:ext cx="44450" cy="4445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6" y="8"/>
                </a:cxn>
                <a:cxn ang="0">
                  <a:pos x="28" y="19"/>
                </a:cxn>
                <a:cxn ang="0">
                  <a:pos x="20" y="28"/>
                </a:cxn>
                <a:cxn ang="0">
                  <a:pos x="0" y="10"/>
                </a:cxn>
                <a:cxn ang="0">
                  <a:pos x="5" y="4"/>
                </a:cxn>
                <a:cxn ang="0">
                  <a:pos x="15" y="0"/>
                </a:cxn>
              </a:cxnLst>
              <a:rect l="0" t="0" r="r" b="b"/>
              <a:pathLst>
                <a:path w="28" h="28">
                  <a:moveTo>
                    <a:pt x="15" y="0"/>
                  </a:moveTo>
                  <a:lnTo>
                    <a:pt x="26" y="8"/>
                  </a:lnTo>
                  <a:lnTo>
                    <a:pt x="28" y="19"/>
                  </a:lnTo>
                  <a:lnTo>
                    <a:pt x="20" y="28"/>
                  </a:lnTo>
                  <a:lnTo>
                    <a:pt x="0" y="10"/>
                  </a:lnTo>
                  <a:lnTo>
                    <a:pt x="5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8" name="Freeform 278"/>
            <p:cNvSpPr>
              <a:spLocks/>
            </p:cNvSpPr>
            <p:nvPr/>
          </p:nvSpPr>
          <p:spPr bwMode="auto">
            <a:xfrm>
              <a:off x="3435313" y="2704168"/>
              <a:ext cx="130175" cy="160337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77" y="11"/>
                </a:cxn>
                <a:cxn ang="0">
                  <a:pos x="82" y="24"/>
                </a:cxn>
                <a:cxn ang="0">
                  <a:pos x="73" y="43"/>
                </a:cxn>
                <a:cxn ang="0">
                  <a:pos x="69" y="56"/>
                </a:cxn>
                <a:cxn ang="0">
                  <a:pos x="71" y="67"/>
                </a:cxn>
                <a:cxn ang="0">
                  <a:pos x="58" y="80"/>
                </a:cxn>
                <a:cxn ang="0">
                  <a:pos x="54" y="84"/>
                </a:cxn>
                <a:cxn ang="0">
                  <a:pos x="54" y="93"/>
                </a:cxn>
                <a:cxn ang="0">
                  <a:pos x="54" y="99"/>
                </a:cxn>
                <a:cxn ang="0">
                  <a:pos x="41" y="101"/>
                </a:cxn>
                <a:cxn ang="0">
                  <a:pos x="30" y="95"/>
                </a:cxn>
                <a:cxn ang="0">
                  <a:pos x="30" y="80"/>
                </a:cxn>
                <a:cxn ang="0">
                  <a:pos x="19" y="75"/>
                </a:cxn>
                <a:cxn ang="0">
                  <a:pos x="2" y="67"/>
                </a:cxn>
                <a:cxn ang="0">
                  <a:pos x="0" y="43"/>
                </a:cxn>
                <a:cxn ang="0">
                  <a:pos x="6" y="24"/>
                </a:cxn>
                <a:cxn ang="0">
                  <a:pos x="15" y="15"/>
                </a:cxn>
                <a:cxn ang="0">
                  <a:pos x="13" y="5"/>
                </a:cxn>
                <a:cxn ang="0">
                  <a:pos x="26" y="3"/>
                </a:cxn>
                <a:cxn ang="0">
                  <a:pos x="32" y="11"/>
                </a:cxn>
                <a:cxn ang="0">
                  <a:pos x="36" y="15"/>
                </a:cxn>
                <a:cxn ang="0">
                  <a:pos x="36" y="35"/>
                </a:cxn>
                <a:cxn ang="0">
                  <a:pos x="43" y="35"/>
                </a:cxn>
                <a:cxn ang="0">
                  <a:pos x="45" y="7"/>
                </a:cxn>
                <a:cxn ang="0">
                  <a:pos x="49" y="9"/>
                </a:cxn>
                <a:cxn ang="0">
                  <a:pos x="49" y="33"/>
                </a:cxn>
                <a:cxn ang="0">
                  <a:pos x="58" y="28"/>
                </a:cxn>
                <a:cxn ang="0">
                  <a:pos x="58" y="7"/>
                </a:cxn>
                <a:cxn ang="0">
                  <a:pos x="64" y="0"/>
                </a:cxn>
              </a:cxnLst>
              <a:rect l="0" t="0" r="r" b="b"/>
              <a:pathLst>
                <a:path w="82" h="101">
                  <a:moveTo>
                    <a:pt x="64" y="0"/>
                  </a:moveTo>
                  <a:lnTo>
                    <a:pt x="77" y="11"/>
                  </a:lnTo>
                  <a:lnTo>
                    <a:pt x="82" y="24"/>
                  </a:lnTo>
                  <a:lnTo>
                    <a:pt x="73" y="43"/>
                  </a:lnTo>
                  <a:lnTo>
                    <a:pt x="69" y="56"/>
                  </a:lnTo>
                  <a:lnTo>
                    <a:pt x="71" y="67"/>
                  </a:lnTo>
                  <a:lnTo>
                    <a:pt x="58" y="80"/>
                  </a:lnTo>
                  <a:lnTo>
                    <a:pt x="54" y="84"/>
                  </a:lnTo>
                  <a:lnTo>
                    <a:pt x="54" y="93"/>
                  </a:lnTo>
                  <a:lnTo>
                    <a:pt x="54" y="99"/>
                  </a:lnTo>
                  <a:lnTo>
                    <a:pt x="41" y="101"/>
                  </a:lnTo>
                  <a:lnTo>
                    <a:pt x="30" y="95"/>
                  </a:lnTo>
                  <a:lnTo>
                    <a:pt x="30" y="80"/>
                  </a:lnTo>
                  <a:lnTo>
                    <a:pt x="19" y="75"/>
                  </a:lnTo>
                  <a:lnTo>
                    <a:pt x="2" y="67"/>
                  </a:lnTo>
                  <a:lnTo>
                    <a:pt x="0" y="43"/>
                  </a:lnTo>
                  <a:lnTo>
                    <a:pt x="6" y="24"/>
                  </a:lnTo>
                  <a:lnTo>
                    <a:pt x="15" y="15"/>
                  </a:lnTo>
                  <a:lnTo>
                    <a:pt x="13" y="5"/>
                  </a:lnTo>
                  <a:lnTo>
                    <a:pt x="26" y="3"/>
                  </a:lnTo>
                  <a:lnTo>
                    <a:pt x="32" y="11"/>
                  </a:lnTo>
                  <a:lnTo>
                    <a:pt x="36" y="15"/>
                  </a:lnTo>
                  <a:lnTo>
                    <a:pt x="36" y="35"/>
                  </a:lnTo>
                  <a:lnTo>
                    <a:pt x="43" y="35"/>
                  </a:lnTo>
                  <a:lnTo>
                    <a:pt x="45" y="7"/>
                  </a:lnTo>
                  <a:lnTo>
                    <a:pt x="49" y="9"/>
                  </a:lnTo>
                  <a:lnTo>
                    <a:pt x="49" y="33"/>
                  </a:lnTo>
                  <a:lnTo>
                    <a:pt x="58" y="28"/>
                  </a:lnTo>
                  <a:lnTo>
                    <a:pt x="58" y="7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9" name="Freeform 279"/>
            <p:cNvSpPr>
              <a:spLocks/>
            </p:cNvSpPr>
            <p:nvPr/>
          </p:nvSpPr>
          <p:spPr bwMode="auto">
            <a:xfrm>
              <a:off x="3435313" y="2704168"/>
              <a:ext cx="130175" cy="160337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77" y="11"/>
                </a:cxn>
                <a:cxn ang="0">
                  <a:pos x="82" y="24"/>
                </a:cxn>
                <a:cxn ang="0">
                  <a:pos x="73" y="43"/>
                </a:cxn>
                <a:cxn ang="0">
                  <a:pos x="69" y="56"/>
                </a:cxn>
                <a:cxn ang="0">
                  <a:pos x="71" y="67"/>
                </a:cxn>
                <a:cxn ang="0">
                  <a:pos x="58" y="80"/>
                </a:cxn>
                <a:cxn ang="0">
                  <a:pos x="54" y="84"/>
                </a:cxn>
                <a:cxn ang="0">
                  <a:pos x="54" y="93"/>
                </a:cxn>
                <a:cxn ang="0">
                  <a:pos x="54" y="99"/>
                </a:cxn>
                <a:cxn ang="0">
                  <a:pos x="41" y="101"/>
                </a:cxn>
                <a:cxn ang="0">
                  <a:pos x="30" y="95"/>
                </a:cxn>
                <a:cxn ang="0">
                  <a:pos x="30" y="80"/>
                </a:cxn>
                <a:cxn ang="0">
                  <a:pos x="19" y="75"/>
                </a:cxn>
                <a:cxn ang="0">
                  <a:pos x="2" y="67"/>
                </a:cxn>
                <a:cxn ang="0">
                  <a:pos x="0" y="43"/>
                </a:cxn>
                <a:cxn ang="0">
                  <a:pos x="6" y="24"/>
                </a:cxn>
                <a:cxn ang="0">
                  <a:pos x="15" y="15"/>
                </a:cxn>
                <a:cxn ang="0">
                  <a:pos x="13" y="5"/>
                </a:cxn>
                <a:cxn ang="0">
                  <a:pos x="26" y="3"/>
                </a:cxn>
                <a:cxn ang="0">
                  <a:pos x="32" y="11"/>
                </a:cxn>
                <a:cxn ang="0">
                  <a:pos x="36" y="15"/>
                </a:cxn>
                <a:cxn ang="0">
                  <a:pos x="36" y="35"/>
                </a:cxn>
                <a:cxn ang="0">
                  <a:pos x="43" y="35"/>
                </a:cxn>
                <a:cxn ang="0">
                  <a:pos x="45" y="7"/>
                </a:cxn>
                <a:cxn ang="0">
                  <a:pos x="49" y="9"/>
                </a:cxn>
                <a:cxn ang="0">
                  <a:pos x="49" y="33"/>
                </a:cxn>
                <a:cxn ang="0">
                  <a:pos x="58" y="28"/>
                </a:cxn>
                <a:cxn ang="0">
                  <a:pos x="58" y="7"/>
                </a:cxn>
                <a:cxn ang="0">
                  <a:pos x="64" y="0"/>
                </a:cxn>
              </a:cxnLst>
              <a:rect l="0" t="0" r="r" b="b"/>
              <a:pathLst>
                <a:path w="82" h="101">
                  <a:moveTo>
                    <a:pt x="64" y="0"/>
                  </a:moveTo>
                  <a:lnTo>
                    <a:pt x="77" y="11"/>
                  </a:lnTo>
                  <a:lnTo>
                    <a:pt x="82" y="24"/>
                  </a:lnTo>
                  <a:lnTo>
                    <a:pt x="73" y="43"/>
                  </a:lnTo>
                  <a:lnTo>
                    <a:pt x="69" y="56"/>
                  </a:lnTo>
                  <a:lnTo>
                    <a:pt x="71" y="67"/>
                  </a:lnTo>
                  <a:lnTo>
                    <a:pt x="58" y="80"/>
                  </a:lnTo>
                  <a:lnTo>
                    <a:pt x="54" y="84"/>
                  </a:lnTo>
                  <a:lnTo>
                    <a:pt x="54" y="93"/>
                  </a:lnTo>
                  <a:lnTo>
                    <a:pt x="54" y="99"/>
                  </a:lnTo>
                  <a:lnTo>
                    <a:pt x="41" y="101"/>
                  </a:lnTo>
                  <a:lnTo>
                    <a:pt x="30" y="95"/>
                  </a:lnTo>
                  <a:lnTo>
                    <a:pt x="30" y="80"/>
                  </a:lnTo>
                  <a:lnTo>
                    <a:pt x="19" y="75"/>
                  </a:lnTo>
                  <a:lnTo>
                    <a:pt x="2" y="67"/>
                  </a:lnTo>
                  <a:lnTo>
                    <a:pt x="0" y="43"/>
                  </a:lnTo>
                  <a:lnTo>
                    <a:pt x="6" y="24"/>
                  </a:lnTo>
                  <a:lnTo>
                    <a:pt x="15" y="15"/>
                  </a:lnTo>
                  <a:lnTo>
                    <a:pt x="13" y="5"/>
                  </a:lnTo>
                  <a:lnTo>
                    <a:pt x="26" y="3"/>
                  </a:lnTo>
                  <a:lnTo>
                    <a:pt x="32" y="11"/>
                  </a:lnTo>
                  <a:lnTo>
                    <a:pt x="36" y="15"/>
                  </a:lnTo>
                  <a:lnTo>
                    <a:pt x="36" y="35"/>
                  </a:lnTo>
                  <a:lnTo>
                    <a:pt x="43" y="35"/>
                  </a:lnTo>
                  <a:lnTo>
                    <a:pt x="45" y="7"/>
                  </a:lnTo>
                  <a:lnTo>
                    <a:pt x="49" y="9"/>
                  </a:lnTo>
                  <a:lnTo>
                    <a:pt x="49" y="33"/>
                  </a:lnTo>
                  <a:lnTo>
                    <a:pt x="58" y="28"/>
                  </a:lnTo>
                  <a:lnTo>
                    <a:pt x="58" y="7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0" name="Freeform 280"/>
            <p:cNvSpPr>
              <a:spLocks/>
            </p:cNvSpPr>
            <p:nvPr/>
          </p:nvSpPr>
          <p:spPr bwMode="auto">
            <a:xfrm>
              <a:off x="3325775" y="2759730"/>
              <a:ext cx="106363" cy="12223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9" y="2"/>
                </a:cxn>
                <a:cxn ang="0">
                  <a:pos x="43" y="6"/>
                </a:cxn>
                <a:cxn ang="0">
                  <a:pos x="54" y="8"/>
                </a:cxn>
                <a:cxn ang="0">
                  <a:pos x="54" y="17"/>
                </a:cxn>
                <a:cxn ang="0">
                  <a:pos x="63" y="25"/>
                </a:cxn>
                <a:cxn ang="0">
                  <a:pos x="67" y="40"/>
                </a:cxn>
                <a:cxn ang="0">
                  <a:pos x="63" y="51"/>
                </a:cxn>
                <a:cxn ang="0">
                  <a:pos x="54" y="73"/>
                </a:cxn>
                <a:cxn ang="0">
                  <a:pos x="43" y="77"/>
                </a:cxn>
                <a:cxn ang="0">
                  <a:pos x="41" y="70"/>
                </a:cxn>
                <a:cxn ang="0">
                  <a:pos x="50" y="62"/>
                </a:cxn>
                <a:cxn ang="0">
                  <a:pos x="52" y="43"/>
                </a:cxn>
                <a:cxn ang="0">
                  <a:pos x="43" y="45"/>
                </a:cxn>
                <a:cxn ang="0">
                  <a:pos x="28" y="47"/>
                </a:cxn>
                <a:cxn ang="0">
                  <a:pos x="7" y="30"/>
                </a:cxn>
                <a:cxn ang="0">
                  <a:pos x="0" y="13"/>
                </a:cxn>
                <a:cxn ang="0">
                  <a:pos x="5" y="4"/>
                </a:cxn>
                <a:cxn ang="0">
                  <a:pos x="22" y="0"/>
                </a:cxn>
              </a:cxnLst>
              <a:rect l="0" t="0" r="r" b="b"/>
              <a:pathLst>
                <a:path w="67" h="77">
                  <a:moveTo>
                    <a:pt x="22" y="0"/>
                  </a:moveTo>
                  <a:lnTo>
                    <a:pt x="39" y="2"/>
                  </a:lnTo>
                  <a:lnTo>
                    <a:pt x="43" y="6"/>
                  </a:lnTo>
                  <a:lnTo>
                    <a:pt x="54" y="8"/>
                  </a:lnTo>
                  <a:lnTo>
                    <a:pt x="54" y="17"/>
                  </a:lnTo>
                  <a:lnTo>
                    <a:pt x="63" y="25"/>
                  </a:lnTo>
                  <a:lnTo>
                    <a:pt x="67" y="40"/>
                  </a:lnTo>
                  <a:lnTo>
                    <a:pt x="63" y="51"/>
                  </a:lnTo>
                  <a:lnTo>
                    <a:pt x="54" y="73"/>
                  </a:lnTo>
                  <a:lnTo>
                    <a:pt x="43" y="77"/>
                  </a:lnTo>
                  <a:lnTo>
                    <a:pt x="41" y="70"/>
                  </a:lnTo>
                  <a:lnTo>
                    <a:pt x="50" y="62"/>
                  </a:lnTo>
                  <a:lnTo>
                    <a:pt x="52" y="43"/>
                  </a:lnTo>
                  <a:lnTo>
                    <a:pt x="43" y="45"/>
                  </a:lnTo>
                  <a:lnTo>
                    <a:pt x="28" y="47"/>
                  </a:lnTo>
                  <a:lnTo>
                    <a:pt x="7" y="30"/>
                  </a:lnTo>
                  <a:lnTo>
                    <a:pt x="0" y="13"/>
                  </a:lnTo>
                  <a:lnTo>
                    <a:pt x="5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1" name="Freeform 281"/>
            <p:cNvSpPr>
              <a:spLocks/>
            </p:cNvSpPr>
            <p:nvPr/>
          </p:nvSpPr>
          <p:spPr bwMode="auto">
            <a:xfrm>
              <a:off x="3325775" y="2759730"/>
              <a:ext cx="106363" cy="12223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9" y="2"/>
                </a:cxn>
                <a:cxn ang="0">
                  <a:pos x="43" y="6"/>
                </a:cxn>
                <a:cxn ang="0">
                  <a:pos x="54" y="8"/>
                </a:cxn>
                <a:cxn ang="0">
                  <a:pos x="54" y="17"/>
                </a:cxn>
                <a:cxn ang="0">
                  <a:pos x="63" y="25"/>
                </a:cxn>
                <a:cxn ang="0">
                  <a:pos x="67" y="40"/>
                </a:cxn>
                <a:cxn ang="0">
                  <a:pos x="63" y="51"/>
                </a:cxn>
                <a:cxn ang="0">
                  <a:pos x="54" y="73"/>
                </a:cxn>
                <a:cxn ang="0">
                  <a:pos x="43" y="77"/>
                </a:cxn>
                <a:cxn ang="0">
                  <a:pos x="41" y="70"/>
                </a:cxn>
                <a:cxn ang="0">
                  <a:pos x="50" y="62"/>
                </a:cxn>
                <a:cxn ang="0">
                  <a:pos x="52" y="43"/>
                </a:cxn>
                <a:cxn ang="0">
                  <a:pos x="43" y="45"/>
                </a:cxn>
                <a:cxn ang="0">
                  <a:pos x="28" y="47"/>
                </a:cxn>
                <a:cxn ang="0">
                  <a:pos x="7" y="30"/>
                </a:cxn>
                <a:cxn ang="0">
                  <a:pos x="0" y="13"/>
                </a:cxn>
                <a:cxn ang="0">
                  <a:pos x="5" y="4"/>
                </a:cxn>
                <a:cxn ang="0">
                  <a:pos x="22" y="0"/>
                </a:cxn>
              </a:cxnLst>
              <a:rect l="0" t="0" r="r" b="b"/>
              <a:pathLst>
                <a:path w="67" h="77">
                  <a:moveTo>
                    <a:pt x="22" y="0"/>
                  </a:moveTo>
                  <a:lnTo>
                    <a:pt x="39" y="2"/>
                  </a:lnTo>
                  <a:lnTo>
                    <a:pt x="43" y="6"/>
                  </a:lnTo>
                  <a:lnTo>
                    <a:pt x="54" y="8"/>
                  </a:lnTo>
                  <a:lnTo>
                    <a:pt x="54" y="17"/>
                  </a:lnTo>
                  <a:lnTo>
                    <a:pt x="63" y="25"/>
                  </a:lnTo>
                  <a:lnTo>
                    <a:pt x="67" y="40"/>
                  </a:lnTo>
                  <a:lnTo>
                    <a:pt x="63" y="51"/>
                  </a:lnTo>
                  <a:lnTo>
                    <a:pt x="54" y="73"/>
                  </a:lnTo>
                  <a:lnTo>
                    <a:pt x="43" y="77"/>
                  </a:lnTo>
                  <a:lnTo>
                    <a:pt x="41" y="70"/>
                  </a:lnTo>
                  <a:lnTo>
                    <a:pt x="50" y="62"/>
                  </a:lnTo>
                  <a:lnTo>
                    <a:pt x="52" y="43"/>
                  </a:lnTo>
                  <a:lnTo>
                    <a:pt x="43" y="45"/>
                  </a:lnTo>
                  <a:lnTo>
                    <a:pt x="28" y="47"/>
                  </a:lnTo>
                  <a:lnTo>
                    <a:pt x="7" y="30"/>
                  </a:lnTo>
                  <a:lnTo>
                    <a:pt x="0" y="13"/>
                  </a:lnTo>
                  <a:lnTo>
                    <a:pt x="5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2" name="Freeform 282"/>
            <p:cNvSpPr>
              <a:spLocks/>
            </p:cNvSpPr>
            <p:nvPr/>
          </p:nvSpPr>
          <p:spPr bwMode="auto">
            <a:xfrm>
              <a:off x="3425788" y="2867680"/>
              <a:ext cx="50800" cy="476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2" y="0"/>
                </a:cxn>
                <a:cxn ang="0">
                  <a:pos x="19" y="9"/>
                </a:cxn>
                <a:cxn ang="0">
                  <a:pos x="27" y="7"/>
                </a:cxn>
                <a:cxn ang="0">
                  <a:pos x="32" y="9"/>
                </a:cxn>
                <a:cxn ang="0">
                  <a:pos x="30" y="22"/>
                </a:cxn>
                <a:cxn ang="0">
                  <a:pos x="19" y="30"/>
                </a:cxn>
                <a:cxn ang="0">
                  <a:pos x="4" y="24"/>
                </a:cxn>
                <a:cxn ang="0">
                  <a:pos x="0" y="13"/>
                </a:cxn>
                <a:cxn ang="0">
                  <a:pos x="4" y="0"/>
                </a:cxn>
              </a:cxnLst>
              <a:rect l="0" t="0" r="r" b="b"/>
              <a:pathLst>
                <a:path w="32" h="30">
                  <a:moveTo>
                    <a:pt x="4" y="0"/>
                  </a:moveTo>
                  <a:lnTo>
                    <a:pt x="12" y="0"/>
                  </a:lnTo>
                  <a:lnTo>
                    <a:pt x="19" y="9"/>
                  </a:lnTo>
                  <a:lnTo>
                    <a:pt x="27" y="7"/>
                  </a:lnTo>
                  <a:lnTo>
                    <a:pt x="32" y="9"/>
                  </a:lnTo>
                  <a:lnTo>
                    <a:pt x="30" y="22"/>
                  </a:lnTo>
                  <a:lnTo>
                    <a:pt x="19" y="30"/>
                  </a:lnTo>
                  <a:lnTo>
                    <a:pt x="4" y="24"/>
                  </a:lnTo>
                  <a:lnTo>
                    <a:pt x="0" y="1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3" name="Freeform 283"/>
            <p:cNvSpPr>
              <a:spLocks/>
            </p:cNvSpPr>
            <p:nvPr/>
          </p:nvSpPr>
          <p:spPr bwMode="auto">
            <a:xfrm>
              <a:off x="3425788" y="2867680"/>
              <a:ext cx="50800" cy="476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2" y="0"/>
                </a:cxn>
                <a:cxn ang="0">
                  <a:pos x="19" y="9"/>
                </a:cxn>
                <a:cxn ang="0">
                  <a:pos x="27" y="7"/>
                </a:cxn>
                <a:cxn ang="0">
                  <a:pos x="32" y="9"/>
                </a:cxn>
                <a:cxn ang="0">
                  <a:pos x="30" y="22"/>
                </a:cxn>
                <a:cxn ang="0">
                  <a:pos x="19" y="30"/>
                </a:cxn>
                <a:cxn ang="0">
                  <a:pos x="4" y="24"/>
                </a:cxn>
                <a:cxn ang="0">
                  <a:pos x="0" y="13"/>
                </a:cxn>
                <a:cxn ang="0">
                  <a:pos x="4" y="0"/>
                </a:cxn>
              </a:cxnLst>
              <a:rect l="0" t="0" r="r" b="b"/>
              <a:pathLst>
                <a:path w="32" h="30">
                  <a:moveTo>
                    <a:pt x="4" y="0"/>
                  </a:moveTo>
                  <a:lnTo>
                    <a:pt x="12" y="0"/>
                  </a:lnTo>
                  <a:lnTo>
                    <a:pt x="19" y="9"/>
                  </a:lnTo>
                  <a:lnTo>
                    <a:pt x="27" y="7"/>
                  </a:lnTo>
                  <a:lnTo>
                    <a:pt x="32" y="9"/>
                  </a:lnTo>
                  <a:lnTo>
                    <a:pt x="30" y="22"/>
                  </a:lnTo>
                  <a:lnTo>
                    <a:pt x="19" y="30"/>
                  </a:lnTo>
                  <a:lnTo>
                    <a:pt x="4" y="24"/>
                  </a:lnTo>
                  <a:lnTo>
                    <a:pt x="0" y="1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4" name="Freeform 284"/>
            <p:cNvSpPr>
              <a:spLocks/>
            </p:cNvSpPr>
            <p:nvPr/>
          </p:nvSpPr>
          <p:spPr bwMode="auto">
            <a:xfrm>
              <a:off x="3476588" y="2870855"/>
              <a:ext cx="33338" cy="444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11"/>
                </a:cxn>
                <a:cxn ang="0">
                  <a:pos x="0" y="26"/>
                </a:cxn>
                <a:cxn ang="0">
                  <a:pos x="6" y="28"/>
                </a:cxn>
                <a:cxn ang="0">
                  <a:pos x="21" y="7"/>
                </a:cxn>
                <a:cxn ang="0">
                  <a:pos x="15" y="7"/>
                </a:cxn>
                <a:cxn ang="0">
                  <a:pos x="4" y="0"/>
                </a:cxn>
              </a:cxnLst>
              <a:rect l="0" t="0" r="r" b="b"/>
              <a:pathLst>
                <a:path w="21" h="28">
                  <a:moveTo>
                    <a:pt x="4" y="0"/>
                  </a:moveTo>
                  <a:lnTo>
                    <a:pt x="6" y="11"/>
                  </a:lnTo>
                  <a:lnTo>
                    <a:pt x="0" y="26"/>
                  </a:lnTo>
                  <a:lnTo>
                    <a:pt x="6" y="28"/>
                  </a:lnTo>
                  <a:lnTo>
                    <a:pt x="21" y="7"/>
                  </a:lnTo>
                  <a:lnTo>
                    <a:pt x="15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5" name="Freeform 285"/>
            <p:cNvSpPr>
              <a:spLocks/>
            </p:cNvSpPr>
            <p:nvPr/>
          </p:nvSpPr>
          <p:spPr bwMode="auto">
            <a:xfrm>
              <a:off x="3476588" y="2870855"/>
              <a:ext cx="33338" cy="444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11"/>
                </a:cxn>
                <a:cxn ang="0">
                  <a:pos x="0" y="26"/>
                </a:cxn>
                <a:cxn ang="0">
                  <a:pos x="6" y="28"/>
                </a:cxn>
                <a:cxn ang="0">
                  <a:pos x="21" y="7"/>
                </a:cxn>
                <a:cxn ang="0">
                  <a:pos x="15" y="7"/>
                </a:cxn>
                <a:cxn ang="0">
                  <a:pos x="4" y="0"/>
                </a:cxn>
              </a:cxnLst>
              <a:rect l="0" t="0" r="r" b="b"/>
              <a:pathLst>
                <a:path w="21" h="28">
                  <a:moveTo>
                    <a:pt x="4" y="0"/>
                  </a:moveTo>
                  <a:lnTo>
                    <a:pt x="6" y="11"/>
                  </a:lnTo>
                  <a:lnTo>
                    <a:pt x="0" y="26"/>
                  </a:lnTo>
                  <a:lnTo>
                    <a:pt x="6" y="28"/>
                  </a:lnTo>
                  <a:lnTo>
                    <a:pt x="21" y="7"/>
                  </a:lnTo>
                  <a:lnTo>
                    <a:pt x="15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6" name="Freeform 286"/>
            <p:cNvSpPr>
              <a:spLocks/>
            </p:cNvSpPr>
            <p:nvPr/>
          </p:nvSpPr>
          <p:spPr bwMode="auto">
            <a:xfrm>
              <a:off x="3521038" y="2867680"/>
              <a:ext cx="36513" cy="1428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0"/>
                </a:cxn>
                <a:cxn ang="0">
                  <a:pos x="23" y="5"/>
                </a:cxn>
                <a:cxn ang="0">
                  <a:pos x="8" y="9"/>
                </a:cxn>
                <a:cxn ang="0">
                  <a:pos x="0" y="5"/>
                </a:cxn>
              </a:cxnLst>
              <a:rect l="0" t="0" r="r" b="b"/>
              <a:pathLst>
                <a:path w="23" h="9">
                  <a:moveTo>
                    <a:pt x="0" y="5"/>
                  </a:moveTo>
                  <a:lnTo>
                    <a:pt x="8" y="0"/>
                  </a:lnTo>
                  <a:lnTo>
                    <a:pt x="23" y="5"/>
                  </a:lnTo>
                  <a:lnTo>
                    <a:pt x="8" y="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7" name="Freeform 287"/>
            <p:cNvSpPr>
              <a:spLocks/>
            </p:cNvSpPr>
            <p:nvPr/>
          </p:nvSpPr>
          <p:spPr bwMode="auto">
            <a:xfrm>
              <a:off x="3521038" y="2867680"/>
              <a:ext cx="36513" cy="1428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0"/>
                </a:cxn>
                <a:cxn ang="0">
                  <a:pos x="23" y="5"/>
                </a:cxn>
                <a:cxn ang="0">
                  <a:pos x="8" y="9"/>
                </a:cxn>
                <a:cxn ang="0">
                  <a:pos x="0" y="5"/>
                </a:cxn>
              </a:cxnLst>
              <a:rect l="0" t="0" r="r" b="b"/>
              <a:pathLst>
                <a:path w="23" h="9">
                  <a:moveTo>
                    <a:pt x="0" y="5"/>
                  </a:moveTo>
                  <a:lnTo>
                    <a:pt x="8" y="0"/>
                  </a:lnTo>
                  <a:lnTo>
                    <a:pt x="23" y="5"/>
                  </a:lnTo>
                  <a:lnTo>
                    <a:pt x="8" y="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8" name="Freeform 288"/>
            <p:cNvSpPr>
              <a:spLocks/>
            </p:cNvSpPr>
            <p:nvPr/>
          </p:nvSpPr>
          <p:spPr bwMode="auto">
            <a:xfrm>
              <a:off x="3459125" y="2513668"/>
              <a:ext cx="30163" cy="1746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" y="0"/>
                </a:cxn>
                <a:cxn ang="0">
                  <a:pos x="19" y="2"/>
                </a:cxn>
                <a:cxn ang="0">
                  <a:pos x="11" y="11"/>
                </a:cxn>
                <a:cxn ang="0">
                  <a:pos x="4" y="11"/>
                </a:cxn>
                <a:cxn ang="0">
                  <a:pos x="0" y="2"/>
                </a:cxn>
              </a:cxnLst>
              <a:rect l="0" t="0" r="r" b="b"/>
              <a:pathLst>
                <a:path w="19" h="11">
                  <a:moveTo>
                    <a:pt x="0" y="2"/>
                  </a:moveTo>
                  <a:lnTo>
                    <a:pt x="13" y="0"/>
                  </a:lnTo>
                  <a:lnTo>
                    <a:pt x="19" y="2"/>
                  </a:lnTo>
                  <a:lnTo>
                    <a:pt x="11" y="11"/>
                  </a:lnTo>
                  <a:lnTo>
                    <a:pt x="4" y="1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9" name="Freeform 289"/>
            <p:cNvSpPr>
              <a:spLocks/>
            </p:cNvSpPr>
            <p:nvPr/>
          </p:nvSpPr>
          <p:spPr bwMode="auto">
            <a:xfrm>
              <a:off x="3459125" y="2513668"/>
              <a:ext cx="30163" cy="1746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" y="0"/>
                </a:cxn>
                <a:cxn ang="0">
                  <a:pos x="19" y="2"/>
                </a:cxn>
                <a:cxn ang="0">
                  <a:pos x="11" y="11"/>
                </a:cxn>
                <a:cxn ang="0">
                  <a:pos x="4" y="11"/>
                </a:cxn>
                <a:cxn ang="0">
                  <a:pos x="0" y="2"/>
                </a:cxn>
              </a:cxnLst>
              <a:rect l="0" t="0" r="r" b="b"/>
              <a:pathLst>
                <a:path w="19" h="11">
                  <a:moveTo>
                    <a:pt x="0" y="2"/>
                  </a:moveTo>
                  <a:lnTo>
                    <a:pt x="13" y="0"/>
                  </a:lnTo>
                  <a:lnTo>
                    <a:pt x="19" y="2"/>
                  </a:lnTo>
                  <a:lnTo>
                    <a:pt x="11" y="11"/>
                  </a:lnTo>
                  <a:lnTo>
                    <a:pt x="4" y="1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0" name="Freeform 290"/>
            <p:cNvSpPr>
              <a:spLocks/>
            </p:cNvSpPr>
            <p:nvPr/>
          </p:nvSpPr>
          <p:spPr bwMode="auto">
            <a:xfrm>
              <a:off x="3884575" y="2548593"/>
              <a:ext cx="68263" cy="160337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37" y="53"/>
                </a:cxn>
                <a:cxn ang="0">
                  <a:pos x="24" y="66"/>
                </a:cxn>
                <a:cxn ang="0">
                  <a:pos x="9" y="98"/>
                </a:cxn>
                <a:cxn ang="0">
                  <a:pos x="0" y="101"/>
                </a:cxn>
                <a:cxn ang="0">
                  <a:pos x="0" y="90"/>
                </a:cxn>
                <a:cxn ang="0">
                  <a:pos x="15" y="51"/>
                </a:cxn>
                <a:cxn ang="0">
                  <a:pos x="28" y="34"/>
                </a:cxn>
                <a:cxn ang="0">
                  <a:pos x="34" y="2"/>
                </a:cxn>
                <a:cxn ang="0">
                  <a:pos x="43" y="0"/>
                </a:cxn>
              </a:cxnLst>
              <a:rect l="0" t="0" r="r" b="b"/>
              <a:pathLst>
                <a:path w="43" h="101">
                  <a:moveTo>
                    <a:pt x="43" y="0"/>
                  </a:moveTo>
                  <a:lnTo>
                    <a:pt x="37" y="53"/>
                  </a:lnTo>
                  <a:lnTo>
                    <a:pt x="24" y="66"/>
                  </a:lnTo>
                  <a:lnTo>
                    <a:pt x="9" y="98"/>
                  </a:lnTo>
                  <a:lnTo>
                    <a:pt x="0" y="101"/>
                  </a:lnTo>
                  <a:lnTo>
                    <a:pt x="0" y="90"/>
                  </a:lnTo>
                  <a:lnTo>
                    <a:pt x="15" y="51"/>
                  </a:lnTo>
                  <a:lnTo>
                    <a:pt x="28" y="34"/>
                  </a:lnTo>
                  <a:lnTo>
                    <a:pt x="34" y="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1" name="Freeform 291"/>
            <p:cNvSpPr>
              <a:spLocks/>
            </p:cNvSpPr>
            <p:nvPr/>
          </p:nvSpPr>
          <p:spPr bwMode="auto">
            <a:xfrm>
              <a:off x="3884575" y="2548593"/>
              <a:ext cx="68263" cy="160337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37" y="53"/>
                </a:cxn>
                <a:cxn ang="0">
                  <a:pos x="24" y="66"/>
                </a:cxn>
                <a:cxn ang="0">
                  <a:pos x="9" y="98"/>
                </a:cxn>
                <a:cxn ang="0">
                  <a:pos x="0" y="101"/>
                </a:cxn>
                <a:cxn ang="0">
                  <a:pos x="0" y="90"/>
                </a:cxn>
                <a:cxn ang="0">
                  <a:pos x="15" y="51"/>
                </a:cxn>
                <a:cxn ang="0">
                  <a:pos x="28" y="34"/>
                </a:cxn>
                <a:cxn ang="0">
                  <a:pos x="34" y="2"/>
                </a:cxn>
                <a:cxn ang="0">
                  <a:pos x="43" y="0"/>
                </a:cxn>
              </a:cxnLst>
              <a:rect l="0" t="0" r="r" b="b"/>
              <a:pathLst>
                <a:path w="43" h="101">
                  <a:moveTo>
                    <a:pt x="43" y="0"/>
                  </a:moveTo>
                  <a:lnTo>
                    <a:pt x="37" y="53"/>
                  </a:lnTo>
                  <a:lnTo>
                    <a:pt x="24" y="66"/>
                  </a:lnTo>
                  <a:lnTo>
                    <a:pt x="9" y="98"/>
                  </a:lnTo>
                  <a:lnTo>
                    <a:pt x="0" y="101"/>
                  </a:lnTo>
                  <a:lnTo>
                    <a:pt x="0" y="90"/>
                  </a:lnTo>
                  <a:lnTo>
                    <a:pt x="15" y="51"/>
                  </a:lnTo>
                  <a:lnTo>
                    <a:pt x="28" y="34"/>
                  </a:lnTo>
                  <a:lnTo>
                    <a:pt x="34" y="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2" name="Freeform 292"/>
            <p:cNvSpPr>
              <a:spLocks/>
            </p:cNvSpPr>
            <p:nvPr/>
          </p:nvSpPr>
          <p:spPr bwMode="auto">
            <a:xfrm>
              <a:off x="4027450" y="2456518"/>
              <a:ext cx="85725" cy="1524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4" y="10"/>
                </a:cxn>
                <a:cxn ang="0">
                  <a:pos x="45" y="23"/>
                </a:cxn>
                <a:cxn ang="0">
                  <a:pos x="50" y="43"/>
                </a:cxn>
                <a:cxn ang="0">
                  <a:pos x="52" y="47"/>
                </a:cxn>
                <a:cxn ang="0">
                  <a:pos x="41" y="58"/>
                </a:cxn>
                <a:cxn ang="0">
                  <a:pos x="37" y="66"/>
                </a:cxn>
                <a:cxn ang="0">
                  <a:pos x="22" y="79"/>
                </a:cxn>
                <a:cxn ang="0">
                  <a:pos x="17" y="94"/>
                </a:cxn>
                <a:cxn ang="0">
                  <a:pos x="9" y="96"/>
                </a:cxn>
                <a:cxn ang="0">
                  <a:pos x="7" y="83"/>
                </a:cxn>
                <a:cxn ang="0">
                  <a:pos x="0" y="58"/>
                </a:cxn>
                <a:cxn ang="0">
                  <a:pos x="13" y="30"/>
                </a:cxn>
                <a:cxn ang="0">
                  <a:pos x="30" y="15"/>
                </a:cxn>
                <a:cxn ang="0">
                  <a:pos x="32" y="2"/>
                </a:cxn>
                <a:cxn ang="0">
                  <a:pos x="50" y="0"/>
                </a:cxn>
              </a:cxnLst>
              <a:rect l="0" t="0" r="r" b="b"/>
              <a:pathLst>
                <a:path w="54" h="96">
                  <a:moveTo>
                    <a:pt x="50" y="0"/>
                  </a:moveTo>
                  <a:lnTo>
                    <a:pt x="54" y="10"/>
                  </a:lnTo>
                  <a:lnTo>
                    <a:pt x="45" y="23"/>
                  </a:lnTo>
                  <a:lnTo>
                    <a:pt x="50" y="43"/>
                  </a:lnTo>
                  <a:lnTo>
                    <a:pt x="52" y="47"/>
                  </a:lnTo>
                  <a:lnTo>
                    <a:pt x="41" y="58"/>
                  </a:lnTo>
                  <a:lnTo>
                    <a:pt x="37" y="66"/>
                  </a:lnTo>
                  <a:lnTo>
                    <a:pt x="22" y="79"/>
                  </a:lnTo>
                  <a:lnTo>
                    <a:pt x="17" y="94"/>
                  </a:lnTo>
                  <a:lnTo>
                    <a:pt x="9" y="96"/>
                  </a:lnTo>
                  <a:lnTo>
                    <a:pt x="7" y="83"/>
                  </a:lnTo>
                  <a:lnTo>
                    <a:pt x="0" y="58"/>
                  </a:lnTo>
                  <a:lnTo>
                    <a:pt x="13" y="30"/>
                  </a:lnTo>
                  <a:lnTo>
                    <a:pt x="30" y="15"/>
                  </a:lnTo>
                  <a:lnTo>
                    <a:pt x="32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3" name="Freeform 293"/>
            <p:cNvSpPr>
              <a:spLocks/>
            </p:cNvSpPr>
            <p:nvPr/>
          </p:nvSpPr>
          <p:spPr bwMode="auto">
            <a:xfrm>
              <a:off x="4027450" y="2456518"/>
              <a:ext cx="85725" cy="1524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4" y="10"/>
                </a:cxn>
                <a:cxn ang="0">
                  <a:pos x="45" y="23"/>
                </a:cxn>
                <a:cxn ang="0">
                  <a:pos x="50" y="43"/>
                </a:cxn>
                <a:cxn ang="0">
                  <a:pos x="52" y="47"/>
                </a:cxn>
                <a:cxn ang="0">
                  <a:pos x="41" y="58"/>
                </a:cxn>
                <a:cxn ang="0">
                  <a:pos x="37" y="66"/>
                </a:cxn>
                <a:cxn ang="0">
                  <a:pos x="22" y="79"/>
                </a:cxn>
                <a:cxn ang="0">
                  <a:pos x="17" y="94"/>
                </a:cxn>
                <a:cxn ang="0">
                  <a:pos x="9" y="96"/>
                </a:cxn>
                <a:cxn ang="0">
                  <a:pos x="7" y="83"/>
                </a:cxn>
                <a:cxn ang="0">
                  <a:pos x="0" y="58"/>
                </a:cxn>
                <a:cxn ang="0">
                  <a:pos x="13" y="30"/>
                </a:cxn>
                <a:cxn ang="0">
                  <a:pos x="30" y="15"/>
                </a:cxn>
                <a:cxn ang="0">
                  <a:pos x="32" y="2"/>
                </a:cxn>
                <a:cxn ang="0">
                  <a:pos x="50" y="0"/>
                </a:cxn>
              </a:cxnLst>
              <a:rect l="0" t="0" r="r" b="b"/>
              <a:pathLst>
                <a:path w="54" h="96">
                  <a:moveTo>
                    <a:pt x="50" y="0"/>
                  </a:moveTo>
                  <a:lnTo>
                    <a:pt x="54" y="10"/>
                  </a:lnTo>
                  <a:lnTo>
                    <a:pt x="45" y="23"/>
                  </a:lnTo>
                  <a:lnTo>
                    <a:pt x="50" y="43"/>
                  </a:lnTo>
                  <a:lnTo>
                    <a:pt x="52" y="47"/>
                  </a:lnTo>
                  <a:lnTo>
                    <a:pt x="41" y="58"/>
                  </a:lnTo>
                  <a:lnTo>
                    <a:pt x="37" y="66"/>
                  </a:lnTo>
                  <a:lnTo>
                    <a:pt x="22" y="79"/>
                  </a:lnTo>
                  <a:lnTo>
                    <a:pt x="17" y="94"/>
                  </a:lnTo>
                  <a:lnTo>
                    <a:pt x="9" y="96"/>
                  </a:lnTo>
                  <a:lnTo>
                    <a:pt x="7" y="83"/>
                  </a:lnTo>
                  <a:lnTo>
                    <a:pt x="0" y="58"/>
                  </a:lnTo>
                  <a:lnTo>
                    <a:pt x="13" y="30"/>
                  </a:lnTo>
                  <a:lnTo>
                    <a:pt x="30" y="15"/>
                  </a:lnTo>
                  <a:lnTo>
                    <a:pt x="32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4" name="Freeform 294"/>
            <p:cNvSpPr>
              <a:spLocks/>
            </p:cNvSpPr>
            <p:nvPr/>
          </p:nvSpPr>
          <p:spPr bwMode="auto">
            <a:xfrm>
              <a:off x="4122700" y="2448580"/>
              <a:ext cx="26988" cy="23812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7" y="5"/>
                </a:cxn>
                <a:cxn ang="0">
                  <a:pos x="13" y="11"/>
                </a:cxn>
                <a:cxn ang="0">
                  <a:pos x="9" y="15"/>
                </a:cxn>
                <a:cxn ang="0">
                  <a:pos x="0" y="5"/>
                </a:cxn>
              </a:cxnLst>
              <a:rect l="0" t="0" r="r" b="b"/>
              <a:pathLst>
                <a:path w="17" h="15">
                  <a:moveTo>
                    <a:pt x="0" y="5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13" y="11"/>
                  </a:lnTo>
                  <a:lnTo>
                    <a:pt x="9" y="1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5" name="Freeform 295"/>
            <p:cNvSpPr>
              <a:spLocks/>
            </p:cNvSpPr>
            <p:nvPr/>
          </p:nvSpPr>
          <p:spPr bwMode="auto">
            <a:xfrm>
              <a:off x="4122700" y="2448580"/>
              <a:ext cx="26988" cy="23812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7" y="5"/>
                </a:cxn>
                <a:cxn ang="0">
                  <a:pos x="13" y="11"/>
                </a:cxn>
                <a:cxn ang="0">
                  <a:pos x="9" y="15"/>
                </a:cxn>
                <a:cxn ang="0">
                  <a:pos x="0" y="5"/>
                </a:cxn>
              </a:cxnLst>
              <a:rect l="0" t="0" r="r" b="b"/>
              <a:pathLst>
                <a:path w="17" h="15">
                  <a:moveTo>
                    <a:pt x="0" y="5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13" y="11"/>
                  </a:lnTo>
                  <a:lnTo>
                    <a:pt x="9" y="1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6" name="Freeform 296"/>
            <p:cNvSpPr>
              <a:spLocks/>
            </p:cNvSpPr>
            <p:nvPr/>
          </p:nvSpPr>
          <p:spPr bwMode="auto">
            <a:xfrm>
              <a:off x="4333838" y="2361268"/>
              <a:ext cx="100013" cy="119062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63" y="0"/>
                </a:cxn>
                <a:cxn ang="0">
                  <a:pos x="60" y="10"/>
                </a:cxn>
                <a:cxn ang="0">
                  <a:pos x="52" y="19"/>
                </a:cxn>
                <a:cxn ang="0">
                  <a:pos x="52" y="28"/>
                </a:cxn>
                <a:cxn ang="0">
                  <a:pos x="33" y="34"/>
                </a:cxn>
                <a:cxn ang="0">
                  <a:pos x="17" y="45"/>
                </a:cxn>
                <a:cxn ang="0">
                  <a:pos x="11" y="70"/>
                </a:cxn>
                <a:cxn ang="0">
                  <a:pos x="5" y="75"/>
                </a:cxn>
                <a:cxn ang="0">
                  <a:pos x="2" y="40"/>
                </a:cxn>
                <a:cxn ang="0">
                  <a:pos x="5" y="30"/>
                </a:cxn>
                <a:cxn ang="0">
                  <a:pos x="0" y="19"/>
                </a:cxn>
                <a:cxn ang="0">
                  <a:pos x="15" y="10"/>
                </a:cxn>
                <a:cxn ang="0">
                  <a:pos x="26" y="8"/>
                </a:cxn>
                <a:cxn ang="0">
                  <a:pos x="37" y="2"/>
                </a:cxn>
                <a:cxn ang="0">
                  <a:pos x="50" y="0"/>
                </a:cxn>
              </a:cxnLst>
              <a:rect l="0" t="0" r="r" b="b"/>
              <a:pathLst>
                <a:path w="63" h="75">
                  <a:moveTo>
                    <a:pt x="50" y="0"/>
                  </a:moveTo>
                  <a:lnTo>
                    <a:pt x="63" y="0"/>
                  </a:lnTo>
                  <a:lnTo>
                    <a:pt x="60" y="10"/>
                  </a:lnTo>
                  <a:lnTo>
                    <a:pt x="52" y="19"/>
                  </a:lnTo>
                  <a:lnTo>
                    <a:pt x="52" y="28"/>
                  </a:lnTo>
                  <a:lnTo>
                    <a:pt x="33" y="34"/>
                  </a:lnTo>
                  <a:lnTo>
                    <a:pt x="17" y="45"/>
                  </a:lnTo>
                  <a:lnTo>
                    <a:pt x="11" y="70"/>
                  </a:lnTo>
                  <a:lnTo>
                    <a:pt x="5" y="75"/>
                  </a:lnTo>
                  <a:lnTo>
                    <a:pt x="2" y="40"/>
                  </a:lnTo>
                  <a:lnTo>
                    <a:pt x="5" y="30"/>
                  </a:lnTo>
                  <a:lnTo>
                    <a:pt x="0" y="19"/>
                  </a:lnTo>
                  <a:lnTo>
                    <a:pt x="15" y="10"/>
                  </a:lnTo>
                  <a:lnTo>
                    <a:pt x="26" y="8"/>
                  </a:lnTo>
                  <a:lnTo>
                    <a:pt x="37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7" name="Freeform 297"/>
            <p:cNvSpPr>
              <a:spLocks/>
            </p:cNvSpPr>
            <p:nvPr/>
          </p:nvSpPr>
          <p:spPr bwMode="auto">
            <a:xfrm>
              <a:off x="4333838" y="2361268"/>
              <a:ext cx="100013" cy="119062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63" y="0"/>
                </a:cxn>
                <a:cxn ang="0">
                  <a:pos x="60" y="10"/>
                </a:cxn>
                <a:cxn ang="0">
                  <a:pos x="52" y="19"/>
                </a:cxn>
                <a:cxn ang="0">
                  <a:pos x="52" y="28"/>
                </a:cxn>
                <a:cxn ang="0">
                  <a:pos x="33" y="34"/>
                </a:cxn>
                <a:cxn ang="0">
                  <a:pos x="17" y="45"/>
                </a:cxn>
                <a:cxn ang="0">
                  <a:pos x="11" y="70"/>
                </a:cxn>
                <a:cxn ang="0">
                  <a:pos x="5" y="75"/>
                </a:cxn>
                <a:cxn ang="0">
                  <a:pos x="2" y="40"/>
                </a:cxn>
                <a:cxn ang="0">
                  <a:pos x="5" y="30"/>
                </a:cxn>
                <a:cxn ang="0">
                  <a:pos x="0" y="19"/>
                </a:cxn>
                <a:cxn ang="0">
                  <a:pos x="15" y="10"/>
                </a:cxn>
                <a:cxn ang="0">
                  <a:pos x="26" y="8"/>
                </a:cxn>
                <a:cxn ang="0">
                  <a:pos x="37" y="2"/>
                </a:cxn>
                <a:cxn ang="0">
                  <a:pos x="50" y="0"/>
                </a:cxn>
              </a:cxnLst>
              <a:rect l="0" t="0" r="r" b="b"/>
              <a:pathLst>
                <a:path w="63" h="75">
                  <a:moveTo>
                    <a:pt x="50" y="0"/>
                  </a:moveTo>
                  <a:lnTo>
                    <a:pt x="63" y="0"/>
                  </a:lnTo>
                  <a:lnTo>
                    <a:pt x="60" y="10"/>
                  </a:lnTo>
                  <a:lnTo>
                    <a:pt x="52" y="19"/>
                  </a:lnTo>
                  <a:lnTo>
                    <a:pt x="52" y="28"/>
                  </a:lnTo>
                  <a:lnTo>
                    <a:pt x="33" y="34"/>
                  </a:lnTo>
                  <a:lnTo>
                    <a:pt x="17" y="45"/>
                  </a:lnTo>
                  <a:lnTo>
                    <a:pt x="11" y="70"/>
                  </a:lnTo>
                  <a:lnTo>
                    <a:pt x="5" y="75"/>
                  </a:lnTo>
                  <a:lnTo>
                    <a:pt x="2" y="40"/>
                  </a:lnTo>
                  <a:lnTo>
                    <a:pt x="5" y="30"/>
                  </a:lnTo>
                  <a:lnTo>
                    <a:pt x="0" y="19"/>
                  </a:lnTo>
                  <a:lnTo>
                    <a:pt x="15" y="10"/>
                  </a:lnTo>
                  <a:lnTo>
                    <a:pt x="26" y="8"/>
                  </a:lnTo>
                  <a:lnTo>
                    <a:pt x="37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8" name="Freeform 298"/>
            <p:cNvSpPr>
              <a:spLocks/>
            </p:cNvSpPr>
            <p:nvPr/>
          </p:nvSpPr>
          <p:spPr bwMode="auto">
            <a:xfrm>
              <a:off x="4348125" y="2299355"/>
              <a:ext cx="53975" cy="5080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8" y="11"/>
                </a:cxn>
                <a:cxn ang="0">
                  <a:pos x="34" y="11"/>
                </a:cxn>
                <a:cxn ang="0">
                  <a:pos x="34" y="19"/>
                </a:cxn>
                <a:cxn ang="0">
                  <a:pos x="28" y="26"/>
                </a:cxn>
                <a:cxn ang="0">
                  <a:pos x="21" y="32"/>
                </a:cxn>
                <a:cxn ang="0">
                  <a:pos x="11" y="26"/>
                </a:cxn>
                <a:cxn ang="0">
                  <a:pos x="4" y="22"/>
                </a:cxn>
                <a:cxn ang="0">
                  <a:pos x="0" y="15"/>
                </a:cxn>
                <a:cxn ang="0">
                  <a:pos x="8" y="9"/>
                </a:cxn>
                <a:cxn ang="0">
                  <a:pos x="21" y="0"/>
                </a:cxn>
              </a:cxnLst>
              <a:rect l="0" t="0" r="r" b="b"/>
              <a:pathLst>
                <a:path w="34" h="32">
                  <a:moveTo>
                    <a:pt x="21" y="0"/>
                  </a:moveTo>
                  <a:lnTo>
                    <a:pt x="28" y="11"/>
                  </a:lnTo>
                  <a:lnTo>
                    <a:pt x="34" y="11"/>
                  </a:lnTo>
                  <a:lnTo>
                    <a:pt x="34" y="19"/>
                  </a:lnTo>
                  <a:lnTo>
                    <a:pt x="28" y="26"/>
                  </a:lnTo>
                  <a:lnTo>
                    <a:pt x="21" y="32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0" y="15"/>
                  </a:lnTo>
                  <a:lnTo>
                    <a:pt x="8" y="9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9" name="Freeform 299"/>
            <p:cNvSpPr>
              <a:spLocks/>
            </p:cNvSpPr>
            <p:nvPr/>
          </p:nvSpPr>
          <p:spPr bwMode="auto">
            <a:xfrm>
              <a:off x="4348125" y="2299355"/>
              <a:ext cx="53975" cy="5080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8" y="11"/>
                </a:cxn>
                <a:cxn ang="0">
                  <a:pos x="34" y="11"/>
                </a:cxn>
                <a:cxn ang="0">
                  <a:pos x="34" y="19"/>
                </a:cxn>
                <a:cxn ang="0">
                  <a:pos x="28" y="26"/>
                </a:cxn>
                <a:cxn ang="0">
                  <a:pos x="21" y="32"/>
                </a:cxn>
                <a:cxn ang="0">
                  <a:pos x="11" y="26"/>
                </a:cxn>
                <a:cxn ang="0">
                  <a:pos x="4" y="22"/>
                </a:cxn>
                <a:cxn ang="0">
                  <a:pos x="0" y="15"/>
                </a:cxn>
                <a:cxn ang="0">
                  <a:pos x="8" y="9"/>
                </a:cxn>
                <a:cxn ang="0">
                  <a:pos x="21" y="0"/>
                </a:cxn>
              </a:cxnLst>
              <a:rect l="0" t="0" r="r" b="b"/>
              <a:pathLst>
                <a:path w="34" h="32">
                  <a:moveTo>
                    <a:pt x="21" y="0"/>
                  </a:moveTo>
                  <a:lnTo>
                    <a:pt x="28" y="11"/>
                  </a:lnTo>
                  <a:lnTo>
                    <a:pt x="34" y="11"/>
                  </a:lnTo>
                  <a:lnTo>
                    <a:pt x="34" y="19"/>
                  </a:lnTo>
                  <a:lnTo>
                    <a:pt x="28" y="26"/>
                  </a:lnTo>
                  <a:lnTo>
                    <a:pt x="21" y="32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0" y="15"/>
                  </a:lnTo>
                  <a:lnTo>
                    <a:pt x="8" y="9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0" name="Freeform 300"/>
            <p:cNvSpPr>
              <a:spLocks/>
            </p:cNvSpPr>
            <p:nvPr/>
          </p:nvSpPr>
          <p:spPr bwMode="auto">
            <a:xfrm>
              <a:off x="4136988" y="2091393"/>
              <a:ext cx="53975" cy="61912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5" y="0"/>
                </a:cxn>
                <a:cxn ang="0">
                  <a:pos x="32" y="9"/>
                </a:cxn>
                <a:cxn ang="0">
                  <a:pos x="34" y="17"/>
                </a:cxn>
                <a:cxn ang="0">
                  <a:pos x="24" y="22"/>
                </a:cxn>
                <a:cxn ang="0">
                  <a:pos x="24" y="28"/>
                </a:cxn>
                <a:cxn ang="0">
                  <a:pos x="28" y="35"/>
                </a:cxn>
                <a:cxn ang="0">
                  <a:pos x="17" y="39"/>
                </a:cxn>
                <a:cxn ang="0">
                  <a:pos x="8" y="32"/>
                </a:cxn>
                <a:cxn ang="0">
                  <a:pos x="2" y="28"/>
                </a:cxn>
                <a:cxn ang="0">
                  <a:pos x="0" y="22"/>
                </a:cxn>
                <a:cxn ang="0">
                  <a:pos x="8" y="17"/>
                </a:cxn>
                <a:cxn ang="0">
                  <a:pos x="11" y="4"/>
                </a:cxn>
              </a:cxnLst>
              <a:rect l="0" t="0" r="r" b="b"/>
              <a:pathLst>
                <a:path w="34" h="39">
                  <a:moveTo>
                    <a:pt x="11" y="4"/>
                  </a:moveTo>
                  <a:lnTo>
                    <a:pt x="15" y="0"/>
                  </a:lnTo>
                  <a:lnTo>
                    <a:pt x="32" y="9"/>
                  </a:lnTo>
                  <a:lnTo>
                    <a:pt x="34" y="17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8" y="35"/>
                  </a:lnTo>
                  <a:lnTo>
                    <a:pt x="17" y="39"/>
                  </a:lnTo>
                  <a:lnTo>
                    <a:pt x="8" y="32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8" y="17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1" name="Freeform 301"/>
            <p:cNvSpPr>
              <a:spLocks/>
            </p:cNvSpPr>
            <p:nvPr/>
          </p:nvSpPr>
          <p:spPr bwMode="auto">
            <a:xfrm>
              <a:off x="4136988" y="2091393"/>
              <a:ext cx="53975" cy="61912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5" y="0"/>
                </a:cxn>
                <a:cxn ang="0">
                  <a:pos x="32" y="9"/>
                </a:cxn>
                <a:cxn ang="0">
                  <a:pos x="34" y="17"/>
                </a:cxn>
                <a:cxn ang="0">
                  <a:pos x="24" y="22"/>
                </a:cxn>
                <a:cxn ang="0">
                  <a:pos x="24" y="28"/>
                </a:cxn>
                <a:cxn ang="0">
                  <a:pos x="28" y="35"/>
                </a:cxn>
                <a:cxn ang="0">
                  <a:pos x="17" y="39"/>
                </a:cxn>
                <a:cxn ang="0">
                  <a:pos x="8" y="32"/>
                </a:cxn>
                <a:cxn ang="0">
                  <a:pos x="2" y="28"/>
                </a:cxn>
                <a:cxn ang="0">
                  <a:pos x="0" y="22"/>
                </a:cxn>
                <a:cxn ang="0">
                  <a:pos x="8" y="17"/>
                </a:cxn>
                <a:cxn ang="0">
                  <a:pos x="11" y="4"/>
                </a:cxn>
              </a:cxnLst>
              <a:rect l="0" t="0" r="r" b="b"/>
              <a:pathLst>
                <a:path w="34" h="39">
                  <a:moveTo>
                    <a:pt x="11" y="4"/>
                  </a:moveTo>
                  <a:lnTo>
                    <a:pt x="15" y="0"/>
                  </a:lnTo>
                  <a:lnTo>
                    <a:pt x="32" y="9"/>
                  </a:lnTo>
                  <a:lnTo>
                    <a:pt x="34" y="17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8" y="35"/>
                  </a:lnTo>
                  <a:lnTo>
                    <a:pt x="17" y="39"/>
                  </a:lnTo>
                  <a:lnTo>
                    <a:pt x="8" y="32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8" y="17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2" name="Freeform 302"/>
            <p:cNvSpPr>
              <a:spLocks/>
            </p:cNvSpPr>
            <p:nvPr/>
          </p:nvSpPr>
          <p:spPr bwMode="auto">
            <a:xfrm>
              <a:off x="4357650" y="2132668"/>
              <a:ext cx="31750" cy="2381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5" y="0"/>
                </a:cxn>
                <a:cxn ang="0">
                  <a:pos x="20" y="4"/>
                </a:cxn>
                <a:cxn ang="0">
                  <a:pos x="9" y="15"/>
                </a:cxn>
                <a:cxn ang="0">
                  <a:pos x="0" y="11"/>
                </a:cxn>
                <a:cxn ang="0">
                  <a:pos x="5" y="0"/>
                </a:cxn>
              </a:cxnLst>
              <a:rect l="0" t="0" r="r" b="b"/>
              <a:pathLst>
                <a:path w="20" h="15">
                  <a:moveTo>
                    <a:pt x="5" y="0"/>
                  </a:moveTo>
                  <a:lnTo>
                    <a:pt x="15" y="0"/>
                  </a:lnTo>
                  <a:lnTo>
                    <a:pt x="20" y="4"/>
                  </a:lnTo>
                  <a:lnTo>
                    <a:pt x="9" y="15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3" name="Freeform 303"/>
            <p:cNvSpPr>
              <a:spLocks/>
            </p:cNvSpPr>
            <p:nvPr/>
          </p:nvSpPr>
          <p:spPr bwMode="auto">
            <a:xfrm>
              <a:off x="4357650" y="2132668"/>
              <a:ext cx="31750" cy="2381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5" y="0"/>
                </a:cxn>
                <a:cxn ang="0">
                  <a:pos x="20" y="4"/>
                </a:cxn>
                <a:cxn ang="0">
                  <a:pos x="9" y="15"/>
                </a:cxn>
                <a:cxn ang="0">
                  <a:pos x="0" y="11"/>
                </a:cxn>
                <a:cxn ang="0">
                  <a:pos x="5" y="0"/>
                </a:cxn>
              </a:cxnLst>
              <a:rect l="0" t="0" r="r" b="b"/>
              <a:pathLst>
                <a:path w="20" h="15">
                  <a:moveTo>
                    <a:pt x="5" y="0"/>
                  </a:moveTo>
                  <a:lnTo>
                    <a:pt x="15" y="0"/>
                  </a:lnTo>
                  <a:lnTo>
                    <a:pt x="20" y="4"/>
                  </a:lnTo>
                  <a:lnTo>
                    <a:pt x="9" y="15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4" name="Freeform 304"/>
            <p:cNvSpPr>
              <a:spLocks/>
            </p:cNvSpPr>
            <p:nvPr/>
          </p:nvSpPr>
          <p:spPr bwMode="auto">
            <a:xfrm>
              <a:off x="4835488" y="5147330"/>
              <a:ext cx="77788" cy="5397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" y="6"/>
                </a:cxn>
                <a:cxn ang="0">
                  <a:pos x="25" y="0"/>
                </a:cxn>
                <a:cxn ang="0">
                  <a:pos x="40" y="4"/>
                </a:cxn>
                <a:cxn ang="0">
                  <a:pos x="47" y="17"/>
                </a:cxn>
                <a:cxn ang="0">
                  <a:pos x="49" y="34"/>
                </a:cxn>
                <a:cxn ang="0">
                  <a:pos x="32" y="30"/>
                </a:cxn>
                <a:cxn ang="0">
                  <a:pos x="17" y="21"/>
                </a:cxn>
                <a:cxn ang="0">
                  <a:pos x="0" y="13"/>
                </a:cxn>
              </a:cxnLst>
              <a:rect l="0" t="0" r="r" b="b"/>
              <a:pathLst>
                <a:path w="49" h="34">
                  <a:moveTo>
                    <a:pt x="0" y="13"/>
                  </a:moveTo>
                  <a:lnTo>
                    <a:pt x="4" y="6"/>
                  </a:lnTo>
                  <a:lnTo>
                    <a:pt x="25" y="0"/>
                  </a:lnTo>
                  <a:lnTo>
                    <a:pt x="40" y="4"/>
                  </a:lnTo>
                  <a:lnTo>
                    <a:pt x="47" y="17"/>
                  </a:lnTo>
                  <a:lnTo>
                    <a:pt x="49" y="34"/>
                  </a:lnTo>
                  <a:lnTo>
                    <a:pt x="32" y="30"/>
                  </a:lnTo>
                  <a:lnTo>
                    <a:pt x="17" y="2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5" name="Freeform 305"/>
            <p:cNvSpPr>
              <a:spLocks/>
            </p:cNvSpPr>
            <p:nvPr/>
          </p:nvSpPr>
          <p:spPr bwMode="auto">
            <a:xfrm>
              <a:off x="4835488" y="5147330"/>
              <a:ext cx="77788" cy="5397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" y="6"/>
                </a:cxn>
                <a:cxn ang="0">
                  <a:pos x="25" y="0"/>
                </a:cxn>
                <a:cxn ang="0">
                  <a:pos x="40" y="4"/>
                </a:cxn>
                <a:cxn ang="0">
                  <a:pos x="47" y="17"/>
                </a:cxn>
                <a:cxn ang="0">
                  <a:pos x="49" y="34"/>
                </a:cxn>
                <a:cxn ang="0">
                  <a:pos x="32" y="30"/>
                </a:cxn>
                <a:cxn ang="0">
                  <a:pos x="17" y="21"/>
                </a:cxn>
                <a:cxn ang="0">
                  <a:pos x="0" y="13"/>
                </a:cxn>
              </a:cxnLst>
              <a:rect l="0" t="0" r="r" b="b"/>
              <a:pathLst>
                <a:path w="49" h="34">
                  <a:moveTo>
                    <a:pt x="0" y="13"/>
                  </a:moveTo>
                  <a:lnTo>
                    <a:pt x="4" y="6"/>
                  </a:lnTo>
                  <a:lnTo>
                    <a:pt x="25" y="0"/>
                  </a:lnTo>
                  <a:lnTo>
                    <a:pt x="40" y="4"/>
                  </a:lnTo>
                  <a:lnTo>
                    <a:pt x="47" y="17"/>
                  </a:lnTo>
                  <a:lnTo>
                    <a:pt x="49" y="34"/>
                  </a:lnTo>
                  <a:lnTo>
                    <a:pt x="32" y="30"/>
                  </a:lnTo>
                  <a:lnTo>
                    <a:pt x="17" y="2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6" name="Freeform 306"/>
            <p:cNvSpPr>
              <a:spLocks/>
            </p:cNvSpPr>
            <p:nvPr/>
          </p:nvSpPr>
          <p:spPr bwMode="auto">
            <a:xfrm>
              <a:off x="5103775" y="5561668"/>
              <a:ext cx="53975" cy="762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4" y="9"/>
                </a:cxn>
                <a:cxn ang="0">
                  <a:pos x="30" y="28"/>
                </a:cxn>
                <a:cxn ang="0">
                  <a:pos x="9" y="48"/>
                </a:cxn>
                <a:cxn ang="0">
                  <a:pos x="0" y="41"/>
                </a:cxn>
                <a:cxn ang="0">
                  <a:pos x="0" y="22"/>
                </a:cxn>
                <a:cxn ang="0">
                  <a:pos x="17" y="3"/>
                </a:cxn>
                <a:cxn ang="0">
                  <a:pos x="32" y="0"/>
                </a:cxn>
              </a:cxnLst>
              <a:rect l="0" t="0" r="r" b="b"/>
              <a:pathLst>
                <a:path w="34" h="48">
                  <a:moveTo>
                    <a:pt x="32" y="0"/>
                  </a:moveTo>
                  <a:lnTo>
                    <a:pt x="34" y="9"/>
                  </a:lnTo>
                  <a:lnTo>
                    <a:pt x="30" y="28"/>
                  </a:lnTo>
                  <a:lnTo>
                    <a:pt x="9" y="48"/>
                  </a:lnTo>
                  <a:lnTo>
                    <a:pt x="0" y="41"/>
                  </a:lnTo>
                  <a:lnTo>
                    <a:pt x="0" y="22"/>
                  </a:lnTo>
                  <a:lnTo>
                    <a:pt x="17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7" name="Freeform 307"/>
            <p:cNvSpPr>
              <a:spLocks/>
            </p:cNvSpPr>
            <p:nvPr/>
          </p:nvSpPr>
          <p:spPr bwMode="auto">
            <a:xfrm>
              <a:off x="5103775" y="5561668"/>
              <a:ext cx="53975" cy="762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4" y="9"/>
                </a:cxn>
                <a:cxn ang="0">
                  <a:pos x="30" y="28"/>
                </a:cxn>
                <a:cxn ang="0">
                  <a:pos x="9" y="48"/>
                </a:cxn>
                <a:cxn ang="0">
                  <a:pos x="0" y="41"/>
                </a:cxn>
                <a:cxn ang="0">
                  <a:pos x="0" y="22"/>
                </a:cxn>
                <a:cxn ang="0">
                  <a:pos x="17" y="3"/>
                </a:cxn>
                <a:cxn ang="0">
                  <a:pos x="32" y="0"/>
                </a:cxn>
              </a:cxnLst>
              <a:rect l="0" t="0" r="r" b="b"/>
              <a:pathLst>
                <a:path w="34" h="48">
                  <a:moveTo>
                    <a:pt x="32" y="0"/>
                  </a:moveTo>
                  <a:lnTo>
                    <a:pt x="34" y="9"/>
                  </a:lnTo>
                  <a:lnTo>
                    <a:pt x="30" y="28"/>
                  </a:lnTo>
                  <a:lnTo>
                    <a:pt x="9" y="48"/>
                  </a:lnTo>
                  <a:lnTo>
                    <a:pt x="0" y="41"/>
                  </a:lnTo>
                  <a:lnTo>
                    <a:pt x="0" y="22"/>
                  </a:lnTo>
                  <a:lnTo>
                    <a:pt x="17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8" name="Freeform 308"/>
            <p:cNvSpPr>
              <a:spLocks/>
            </p:cNvSpPr>
            <p:nvPr/>
          </p:nvSpPr>
          <p:spPr bwMode="auto">
            <a:xfrm>
              <a:off x="5035513" y="5641043"/>
              <a:ext cx="23813" cy="71437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1" y="2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28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15" y="2"/>
                </a:cxn>
              </a:cxnLst>
              <a:rect l="0" t="0" r="r" b="b"/>
              <a:pathLst>
                <a:path w="15" h="45">
                  <a:moveTo>
                    <a:pt x="15" y="2"/>
                  </a:moveTo>
                  <a:lnTo>
                    <a:pt x="11" y="2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28"/>
                  </a:lnTo>
                  <a:lnTo>
                    <a:pt x="0" y="8"/>
                  </a:lnTo>
                  <a:lnTo>
                    <a:pt x="7" y="0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9" name="Freeform 309"/>
            <p:cNvSpPr>
              <a:spLocks/>
            </p:cNvSpPr>
            <p:nvPr/>
          </p:nvSpPr>
          <p:spPr bwMode="auto">
            <a:xfrm>
              <a:off x="5035513" y="5641043"/>
              <a:ext cx="23813" cy="71437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1" y="2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28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15" y="2"/>
                </a:cxn>
              </a:cxnLst>
              <a:rect l="0" t="0" r="r" b="b"/>
              <a:pathLst>
                <a:path w="15" h="45">
                  <a:moveTo>
                    <a:pt x="15" y="2"/>
                  </a:moveTo>
                  <a:lnTo>
                    <a:pt x="11" y="2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28"/>
                  </a:lnTo>
                  <a:lnTo>
                    <a:pt x="0" y="8"/>
                  </a:lnTo>
                  <a:lnTo>
                    <a:pt x="7" y="0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0" name="Freeform 310"/>
            <p:cNvSpPr>
              <a:spLocks/>
            </p:cNvSpPr>
            <p:nvPr/>
          </p:nvSpPr>
          <p:spPr bwMode="auto">
            <a:xfrm>
              <a:off x="5002175" y="5701368"/>
              <a:ext cx="26988" cy="2381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9"/>
                </a:cxn>
                <a:cxn ang="0">
                  <a:pos x="2" y="15"/>
                </a:cxn>
                <a:cxn ang="0">
                  <a:pos x="0" y="9"/>
                </a:cxn>
              </a:cxnLst>
              <a:rect l="0" t="0" r="r" b="b"/>
              <a:pathLst>
                <a:path w="17" h="15">
                  <a:moveTo>
                    <a:pt x="0" y="9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17" y="9"/>
                  </a:lnTo>
                  <a:lnTo>
                    <a:pt x="2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1" name="Freeform 311"/>
            <p:cNvSpPr>
              <a:spLocks/>
            </p:cNvSpPr>
            <p:nvPr/>
          </p:nvSpPr>
          <p:spPr bwMode="auto">
            <a:xfrm>
              <a:off x="5002175" y="5701368"/>
              <a:ext cx="26988" cy="2381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9"/>
                </a:cxn>
                <a:cxn ang="0">
                  <a:pos x="2" y="15"/>
                </a:cxn>
                <a:cxn ang="0">
                  <a:pos x="0" y="9"/>
                </a:cxn>
              </a:cxnLst>
              <a:rect l="0" t="0" r="r" b="b"/>
              <a:pathLst>
                <a:path w="17" h="15">
                  <a:moveTo>
                    <a:pt x="0" y="9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17" y="9"/>
                  </a:lnTo>
                  <a:lnTo>
                    <a:pt x="2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2" name="Freeform 312"/>
            <p:cNvSpPr>
              <a:spLocks/>
            </p:cNvSpPr>
            <p:nvPr/>
          </p:nvSpPr>
          <p:spPr bwMode="auto">
            <a:xfrm>
              <a:off x="4951375" y="5371168"/>
              <a:ext cx="47625" cy="2381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0"/>
                </a:cxn>
                <a:cxn ang="0">
                  <a:pos x="30" y="7"/>
                </a:cxn>
                <a:cxn ang="0">
                  <a:pos x="8" y="15"/>
                </a:cxn>
                <a:cxn ang="0">
                  <a:pos x="0" y="9"/>
                </a:cxn>
                <a:cxn ang="0">
                  <a:pos x="6" y="2"/>
                </a:cxn>
                <a:cxn ang="0">
                  <a:pos x="19" y="0"/>
                </a:cxn>
              </a:cxnLst>
              <a:rect l="0" t="0" r="r" b="b"/>
              <a:pathLst>
                <a:path w="30" h="15">
                  <a:moveTo>
                    <a:pt x="19" y="0"/>
                  </a:moveTo>
                  <a:lnTo>
                    <a:pt x="27" y="0"/>
                  </a:lnTo>
                  <a:lnTo>
                    <a:pt x="30" y="7"/>
                  </a:lnTo>
                  <a:lnTo>
                    <a:pt x="8" y="15"/>
                  </a:lnTo>
                  <a:lnTo>
                    <a:pt x="0" y="9"/>
                  </a:lnTo>
                  <a:lnTo>
                    <a:pt x="6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3" name="Freeform 313"/>
            <p:cNvSpPr>
              <a:spLocks/>
            </p:cNvSpPr>
            <p:nvPr/>
          </p:nvSpPr>
          <p:spPr bwMode="auto">
            <a:xfrm>
              <a:off x="4951375" y="5371168"/>
              <a:ext cx="47625" cy="2381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0"/>
                </a:cxn>
                <a:cxn ang="0">
                  <a:pos x="30" y="7"/>
                </a:cxn>
                <a:cxn ang="0">
                  <a:pos x="8" y="15"/>
                </a:cxn>
                <a:cxn ang="0">
                  <a:pos x="0" y="9"/>
                </a:cxn>
                <a:cxn ang="0">
                  <a:pos x="6" y="2"/>
                </a:cxn>
                <a:cxn ang="0">
                  <a:pos x="19" y="0"/>
                </a:cxn>
              </a:cxnLst>
              <a:rect l="0" t="0" r="r" b="b"/>
              <a:pathLst>
                <a:path w="30" h="15">
                  <a:moveTo>
                    <a:pt x="19" y="0"/>
                  </a:moveTo>
                  <a:lnTo>
                    <a:pt x="27" y="0"/>
                  </a:lnTo>
                  <a:lnTo>
                    <a:pt x="30" y="7"/>
                  </a:lnTo>
                  <a:lnTo>
                    <a:pt x="8" y="15"/>
                  </a:lnTo>
                  <a:lnTo>
                    <a:pt x="0" y="9"/>
                  </a:lnTo>
                  <a:lnTo>
                    <a:pt x="6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4" name="Freeform 314"/>
            <p:cNvSpPr>
              <a:spLocks/>
            </p:cNvSpPr>
            <p:nvPr/>
          </p:nvSpPr>
          <p:spPr bwMode="auto">
            <a:xfrm>
              <a:off x="5018050" y="4933018"/>
              <a:ext cx="31750" cy="2381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9" y="0"/>
                </a:cxn>
                <a:cxn ang="0">
                  <a:pos x="20" y="4"/>
                </a:cxn>
                <a:cxn ang="0">
                  <a:pos x="16" y="12"/>
                </a:cxn>
                <a:cxn ang="0">
                  <a:pos x="7" y="15"/>
                </a:cxn>
                <a:cxn ang="0">
                  <a:pos x="0" y="6"/>
                </a:cxn>
              </a:cxnLst>
              <a:rect l="0" t="0" r="r" b="b"/>
              <a:pathLst>
                <a:path w="20" h="15">
                  <a:moveTo>
                    <a:pt x="0" y="6"/>
                  </a:moveTo>
                  <a:lnTo>
                    <a:pt x="9" y="0"/>
                  </a:lnTo>
                  <a:lnTo>
                    <a:pt x="20" y="4"/>
                  </a:lnTo>
                  <a:lnTo>
                    <a:pt x="16" y="12"/>
                  </a:lnTo>
                  <a:lnTo>
                    <a:pt x="7" y="15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5" name="Freeform 315"/>
            <p:cNvSpPr>
              <a:spLocks/>
            </p:cNvSpPr>
            <p:nvPr/>
          </p:nvSpPr>
          <p:spPr bwMode="auto">
            <a:xfrm>
              <a:off x="5018050" y="4933018"/>
              <a:ext cx="31750" cy="2381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9" y="0"/>
                </a:cxn>
                <a:cxn ang="0">
                  <a:pos x="20" y="4"/>
                </a:cxn>
                <a:cxn ang="0">
                  <a:pos x="16" y="12"/>
                </a:cxn>
                <a:cxn ang="0">
                  <a:pos x="7" y="15"/>
                </a:cxn>
                <a:cxn ang="0">
                  <a:pos x="0" y="6"/>
                </a:cxn>
              </a:cxnLst>
              <a:rect l="0" t="0" r="r" b="b"/>
              <a:pathLst>
                <a:path w="20" h="15">
                  <a:moveTo>
                    <a:pt x="0" y="6"/>
                  </a:moveTo>
                  <a:lnTo>
                    <a:pt x="9" y="0"/>
                  </a:lnTo>
                  <a:lnTo>
                    <a:pt x="20" y="4"/>
                  </a:lnTo>
                  <a:lnTo>
                    <a:pt x="16" y="12"/>
                  </a:lnTo>
                  <a:lnTo>
                    <a:pt x="7" y="15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6" name="Freeform 316"/>
            <p:cNvSpPr>
              <a:spLocks/>
            </p:cNvSpPr>
            <p:nvPr/>
          </p:nvSpPr>
          <p:spPr bwMode="auto">
            <a:xfrm>
              <a:off x="2049425" y="4956830"/>
              <a:ext cx="68263" cy="53975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9" y="8"/>
                </a:cxn>
                <a:cxn ang="0">
                  <a:pos x="26" y="0"/>
                </a:cxn>
                <a:cxn ang="0">
                  <a:pos x="43" y="8"/>
                </a:cxn>
                <a:cxn ang="0">
                  <a:pos x="41" y="19"/>
                </a:cxn>
                <a:cxn ang="0">
                  <a:pos x="21" y="25"/>
                </a:cxn>
                <a:cxn ang="0">
                  <a:pos x="13" y="34"/>
                </a:cxn>
                <a:cxn ang="0">
                  <a:pos x="0" y="23"/>
                </a:cxn>
              </a:cxnLst>
              <a:rect l="0" t="0" r="r" b="b"/>
              <a:pathLst>
                <a:path w="43" h="34">
                  <a:moveTo>
                    <a:pt x="0" y="23"/>
                  </a:moveTo>
                  <a:lnTo>
                    <a:pt x="9" y="8"/>
                  </a:lnTo>
                  <a:lnTo>
                    <a:pt x="26" y="0"/>
                  </a:lnTo>
                  <a:lnTo>
                    <a:pt x="43" y="8"/>
                  </a:lnTo>
                  <a:lnTo>
                    <a:pt x="41" y="19"/>
                  </a:lnTo>
                  <a:lnTo>
                    <a:pt x="21" y="25"/>
                  </a:lnTo>
                  <a:lnTo>
                    <a:pt x="13" y="3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7" name="Freeform 317"/>
            <p:cNvSpPr>
              <a:spLocks/>
            </p:cNvSpPr>
            <p:nvPr/>
          </p:nvSpPr>
          <p:spPr bwMode="auto">
            <a:xfrm>
              <a:off x="2049425" y="4956830"/>
              <a:ext cx="68263" cy="53975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9" y="8"/>
                </a:cxn>
                <a:cxn ang="0">
                  <a:pos x="26" y="0"/>
                </a:cxn>
                <a:cxn ang="0">
                  <a:pos x="43" y="8"/>
                </a:cxn>
                <a:cxn ang="0">
                  <a:pos x="41" y="19"/>
                </a:cxn>
                <a:cxn ang="0">
                  <a:pos x="21" y="25"/>
                </a:cxn>
                <a:cxn ang="0">
                  <a:pos x="13" y="34"/>
                </a:cxn>
                <a:cxn ang="0">
                  <a:pos x="0" y="23"/>
                </a:cxn>
              </a:cxnLst>
              <a:rect l="0" t="0" r="r" b="b"/>
              <a:pathLst>
                <a:path w="43" h="34">
                  <a:moveTo>
                    <a:pt x="0" y="23"/>
                  </a:moveTo>
                  <a:lnTo>
                    <a:pt x="9" y="8"/>
                  </a:lnTo>
                  <a:lnTo>
                    <a:pt x="26" y="0"/>
                  </a:lnTo>
                  <a:lnTo>
                    <a:pt x="43" y="8"/>
                  </a:lnTo>
                  <a:lnTo>
                    <a:pt x="41" y="19"/>
                  </a:lnTo>
                  <a:lnTo>
                    <a:pt x="21" y="25"/>
                  </a:lnTo>
                  <a:lnTo>
                    <a:pt x="13" y="3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8" name="Freeform 318"/>
            <p:cNvSpPr>
              <a:spLocks/>
            </p:cNvSpPr>
            <p:nvPr/>
          </p:nvSpPr>
          <p:spPr bwMode="auto">
            <a:xfrm>
              <a:off x="2066888" y="5023505"/>
              <a:ext cx="20638" cy="2381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7"/>
                </a:cxn>
                <a:cxn ang="0">
                  <a:pos x="8" y="15"/>
                </a:cxn>
                <a:cxn ang="0">
                  <a:pos x="0" y="13"/>
                </a:cxn>
                <a:cxn ang="0">
                  <a:pos x="4" y="0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7"/>
                  </a:lnTo>
                  <a:lnTo>
                    <a:pt x="8" y="15"/>
                  </a:lnTo>
                  <a:lnTo>
                    <a:pt x="0" y="1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9" name="Freeform 319"/>
            <p:cNvSpPr>
              <a:spLocks/>
            </p:cNvSpPr>
            <p:nvPr/>
          </p:nvSpPr>
          <p:spPr bwMode="auto">
            <a:xfrm>
              <a:off x="2066888" y="5023505"/>
              <a:ext cx="20638" cy="2381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7"/>
                </a:cxn>
                <a:cxn ang="0">
                  <a:pos x="8" y="15"/>
                </a:cxn>
                <a:cxn ang="0">
                  <a:pos x="0" y="13"/>
                </a:cxn>
                <a:cxn ang="0">
                  <a:pos x="4" y="0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7"/>
                  </a:lnTo>
                  <a:lnTo>
                    <a:pt x="8" y="15"/>
                  </a:lnTo>
                  <a:lnTo>
                    <a:pt x="0" y="1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0" name="Freeform 320"/>
            <p:cNvSpPr>
              <a:spLocks/>
            </p:cNvSpPr>
            <p:nvPr/>
          </p:nvSpPr>
          <p:spPr bwMode="auto">
            <a:xfrm>
              <a:off x="4975188" y="4648855"/>
              <a:ext cx="1995488" cy="1009650"/>
            </a:xfrm>
            <a:custGeom>
              <a:avLst/>
              <a:gdLst/>
              <a:ahLst/>
              <a:cxnLst>
                <a:cxn ang="0">
                  <a:pos x="1197" y="196"/>
                </a:cxn>
                <a:cxn ang="0">
                  <a:pos x="1257" y="382"/>
                </a:cxn>
                <a:cxn ang="0">
                  <a:pos x="1184" y="369"/>
                </a:cxn>
                <a:cxn ang="0">
                  <a:pos x="1087" y="406"/>
                </a:cxn>
                <a:cxn ang="0">
                  <a:pos x="1008" y="404"/>
                </a:cxn>
                <a:cxn ang="0">
                  <a:pos x="849" y="468"/>
                </a:cxn>
                <a:cxn ang="0">
                  <a:pos x="716" y="500"/>
                </a:cxn>
                <a:cxn ang="0">
                  <a:pos x="675" y="593"/>
                </a:cxn>
                <a:cxn ang="0">
                  <a:pos x="675" y="533"/>
                </a:cxn>
                <a:cxn ang="0">
                  <a:pos x="600" y="511"/>
                </a:cxn>
                <a:cxn ang="0">
                  <a:pos x="555" y="541"/>
                </a:cxn>
                <a:cxn ang="0">
                  <a:pos x="480" y="578"/>
                </a:cxn>
                <a:cxn ang="0">
                  <a:pos x="364" y="535"/>
                </a:cxn>
                <a:cxn ang="0">
                  <a:pos x="311" y="545"/>
                </a:cxn>
                <a:cxn ang="0">
                  <a:pos x="281" y="575"/>
                </a:cxn>
                <a:cxn ang="0">
                  <a:pos x="210" y="571"/>
                </a:cxn>
                <a:cxn ang="0">
                  <a:pos x="169" y="595"/>
                </a:cxn>
                <a:cxn ang="0">
                  <a:pos x="128" y="636"/>
                </a:cxn>
                <a:cxn ang="0">
                  <a:pos x="143" y="590"/>
                </a:cxn>
                <a:cxn ang="0">
                  <a:pos x="124" y="550"/>
                </a:cxn>
                <a:cxn ang="0">
                  <a:pos x="81" y="578"/>
                </a:cxn>
                <a:cxn ang="0">
                  <a:pos x="103" y="543"/>
                </a:cxn>
                <a:cxn ang="0">
                  <a:pos x="85" y="522"/>
                </a:cxn>
                <a:cxn ang="0">
                  <a:pos x="60" y="457"/>
                </a:cxn>
                <a:cxn ang="0">
                  <a:pos x="12" y="447"/>
                </a:cxn>
                <a:cxn ang="0">
                  <a:pos x="47" y="430"/>
                </a:cxn>
                <a:cxn ang="0">
                  <a:pos x="45" y="393"/>
                </a:cxn>
                <a:cxn ang="0">
                  <a:pos x="40" y="337"/>
                </a:cxn>
                <a:cxn ang="0">
                  <a:pos x="0" y="324"/>
                </a:cxn>
                <a:cxn ang="0">
                  <a:pos x="49" y="251"/>
                </a:cxn>
                <a:cxn ang="0">
                  <a:pos x="124" y="228"/>
                </a:cxn>
                <a:cxn ang="0">
                  <a:pos x="206" y="213"/>
                </a:cxn>
                <a:cxn ang="0">
                  <a:pos x="171" y="185"/>
                </a:cxn>
                <a:cxn ang="0">
                  <a:pos x="197" y="146"/>
                </a:cxn>
                <a:cxn ang="0">
                  <a:pos x="291" y="144"/>
                </a:cxn>
                <a:cxn ang="0">
                  <a:pos x="429" y="52"/>
                </a:cxn>
                <a:cxn ang="0">
                  <a:pos x="536" y="35"/>
                </a:cxn>
                <a:cxn ang="0">
                  <a:pos x="620" y="58"/>
                </a:cxn>
                <a:cxn ang="0">
                  <a:pos x="712" y="93"/>
                </a:cxn>
                <a:cxn ang="0">
                  <a:pos x="817" y="86"/>
                </a:cxn>
                <a:cxn ang="0">
                  <a:pos x="918" y="82"/>
                </a:cxn>
                <a:cxn ang="0">
                  <a:pos x="995" y="0"/>
                </a:cxn>
                <a:cxn ang="0">
                  <a:pos x="1094" y="3"/>
                </a:cxn>
                <a:cxn ang="0">
                  <a:pos x="1169" y="118"/>
                </a:cxn>
                <a:cxn ang="0">
                  <a:pos x="1227" y="161"/>
                </a:cxn>
              </a:cxnLst>
              <a:rect l="0" t="0" r="r" b="b"/>
              <a:pathLst>
                <a:path w="1257" h="636">
                  <a:moveTo>
                    <a:pt x="1227" y="161"/>
                  </a:moveTo>
                  <a:lnTo>
                    <a:pt x="1197" y="196"/>
                  </a:lnTo>
                  <a:lnTo>
                    <a:pt x="1254" y="329"/>
                  </a:lnTo>
                  <a:lnTo>
                    <a:pt x="1257" y="382"/>
                  </a:lnTo>
                  <a:lnTo>
                    <a:pt x="1214" y="397"/>
                  </a:lnTo>
                  <a:lnTo>
                    <a:pt x="1184" y="369"/>
                  </a:lnTo>
                  <a:lnTo>
                    <a:pt x="1130" y="365"/>
                  </a:lnTo>
                  <a:lnTo>
                    <a:pt x="1087" y="406"/>
                  </a:lnTo>
                  <a:lnTo>
                    <a:pt x="1068" y="387"/>
                  </a:lnTo>
                  <a:lnTo>
                    <a:pt x="1008" y="404"/>
                  </a:lnTo>
                  <a:lnTo>
                    <a:pt x="928" y="445"/>
                  </a:lnTo>
                  <a:lnTo>
                    <a:pt x="849" y="468"/>
                  </a:lnTo>
                  <a:lnTo>
                    <a:pt x="813" y="464"/>
                  </a:lnTo>
                  <a:lnTo>
                    <a:pt x="716" y="500"/>
                  </a:lnTo>
                  <a:lnTo>
                    <a:pt x="718" y="539"/>
                  </a:lnTo>
                  <a:lnTo>
                    <a:pt x="675" y="593"/>
                  </a:lnTo>
                  <a:lnTo>
                    <a:pt x="680" y="565"/>
                  </a:lnTo>
                  <a:lnTo>
                    <a:pt x="675" y="533"/>
                  </a:lnTo>
                  <a:lnTo>
                    <a:pt x="671" y="503"/>
                  </a:lnTo>
                  <a:lnTo>
                    <a:pt x="600" y="511"/>
                  </a:lnTo>
                  <a:lnTo>
                    <a:pt x="583" y="526"/>
                  </a:lnTo>
                  <a:lnTo>
                    <a:pt x="555" y="541"/>
                  </a:lnTo>
                  <a:lnTo>
                    <a:pt x="534" y="556"/>
                  </a:lnTo>
                  <a:lnTo>
                    <a:pt x="480" y="578"/>
                  </a:lnTo>
                  <a:lnTo>
                    <a:pt x="441" y="578"/>
                  </a:lnTo>
                  <a:lnTo>
                    <a:pt x="364" y="535"/>
                  </a:lnTo>
                  <a:lnTo>
                    <a:pt x="341" y="522"/>
                  </a:lnTo>
                  <a:lnTo>
                    <a:pt x="311" y="545"/>
                  </a:lnTo>
                  <a:lnTo>
                    <a:pt x="317" y="569"/>
                  </a:lnTo>
                  <a:lnTo>
                    <a:pt x="281" y="575"/>
                  </a:lnTo>
                  <a:lnTo>
                    <a:pt x="233" y="603"/>
                  </a:lnTo>
                  <a:lnTo>
                    <a:pt x="210" y="571"/>
                  </a:lnTo>
                  <a:lnTo>
                    <a:pt x="188" y="569"/>
                  </a:lnTo>
                  <a:lnTo>
                    <a:pt x="169" y="595"/>
                  </a:lnTo>
                  <a:lnTo>
                    <a:pt x="158" y="618"/>
                  </a:lnTo>
                  <a:lnTo>
                    <a:pt x="128" y="636"/>
                  </a:lnTo>
                  <a:lnTo>
                    <a:pt x="124" y="621"/>
                  </a:lnTo>
                  <a:lnTo>
                    <a:pt x="143" y="590"/>
                  </a:lnTo>
                  <a:lnTo>
                    <a:pt x="143" y="565"/>
                  </a:lnTo>
                  <a:lnTo>
                    <a:pt x="124" y="550"/>
                  </a:lnTo>
                  <a:lnTo>
                    <a:pt x="100" y="569"/>
                  </a:lnTo>
                  <a:lnTo>
                    <a:pt x="81" y="578"/>
                  </a:lnTo>
                  <a:lnTo>
                    <a:pt x="83" y="556"/>
                  </a:lnTo>
                  <a:lnTo>
                    <a:pt x="103" y="543"/>
                  </a:lnTo>
                  <a:lnTo>
                    <a:pt x="111" y="528"/>
                  </a:lnTo>
                  <a:lnTo>
                    <a:pt x="85" y="522"/>
                  </a:lnTo>
                  <a:lnTo>
                    <a:pt x="79" y="479"/>
                  </a:lnTo>
                  <a:lnTo>
                    <a:pt x="60" y="457"/>
                  </a:lnTo>
                  <a:lnTo>
                    <a:pt x="34" y="464"/>
                  </a:lnTo>
                  <a:lnTo>
                    <a:pt x="12" y="447"/>
                  </a:lnTo>
                  <a:lnTo>
                    <a:pt x="15" y="430"/>
                  </a:lnTo>
                  <a:lnTo>
                    <a:pt x="47" y="430"/>
                  </a:lnTo>
                  <a:lnTo>
                    <a:pt x="51" y="412"/>
                  </a:lnTo>
                  <a:lnTo>
                    <a:pt x="45" y="393"/>
                  </a:lnTo>
                  <a:lnTo>
                    <a:pt x="34" y="357"/>
                  </a:lnTo>
                  <a:lnTo>
                    <a:pt x="40" y="337"/>
                  </a:lnTo>
                  <a:lnTo>
                    <a:pt x="8" y="342"/>
                  </a:lnTo>
                  <a:lnTo>
                    <a:pt x="0" y="324"/>
                  </a:lnTo>
                  <a:lnTo>
                    <a:pt x="21" y="279"/>
                  </a:lnTo>
                  <a:lnTo>
                    <a:pt x="49" y="251"/>
                  </a:lnTo>
                  <a:lnTo>
                    <a:pt x="88" y="247"/>
                  </a:lnTo>
                  <a:lnTo>
                    <a:pt x="124" y="228"/>
                  </a:lnTo>
                  <a:lnTo>
                    <a:pt x="169" y="234"/>
                  </a:lnTo>
                  <a:lnTo>
                    <a:pt x="206" y="213"/>
                  </a:lnTo>
                  <a:lnTo>
                    <a:pt x="210" y="194"/>
                  </a:lnTo>
                  <a:lnTo>
                    <a:pt x="171" y="185"/>
                  </a:lnTo>
                  <a:lnTo>
                    <a:pt x="171" y="155"/>
                  </a:lnTo>
                  <a:lnTo>
                    <a:pt x="197" y="146"/>
                  </a:lnTo>
                  <a:lnTo>
                    <a:pt x="261" y="138"/>
                  </a:lnTo>
                  <a:lnTo>
                    <a:pt x="291" y="144"/>
                  </a:lnTo>
                  <a:lnTo>
                    <a:pt x="347" y="97"/>
                  </a:lnTo>
                  <a:lnTo>
                    <a:pt x="429" y="52"/>
                  </a:lnTo>
                  <a:lnTo>
                    <a:pt x="504" y="50"/>
                  </a:lnTo>
                  <a:lnTo>
                    <a:pt x="536" y="35"/>
                  </a:lnTo>
                  <a:lnTo>
                    <a:pt x="570" y="71"/>
                  </a:lnTo>
                  <a:lnTo>
                    <a:pt x="620" y="58"/>
                  </a:lnTo>
                  <a:lnTo>
                    <a:pt x="684" y="99"/>
                  </a:lnTo>
                  <a:lnTo>
                    <a:pt x="712" y="93"/>
                  </a:lnTo>
                  <a:lnTo>
                    <a:pt x="776" y="108"/>
                  </a:lnTo>
                  <a:lnTo>
                    <a:pt x="817" y="86"/>
                  </a:lnTo>
                  <a:lnTo>
                    <a:pt x="871" y="93"/>
                  </a:lnTo>
                  <a:lnTo>
                    <a:pt x="918" y="82"/>
                  </a:lnTo>
                  <a:lnTo>
                    <a:pt x="993" y="33"/>
                  </a:lnTo>
                  <a:lnTo>
                    <a:pt x="995" y="0"/>
                  </a:lnTo>
                  <a:lnTo>
                    <a:pt x="1046" y="9"/>
                  </a:lnTo>
                  <a:lnTo>
                    <a:pt x="1094" y="3"/>
                  </a:lnTo>
                  <a:lnTo>
                    <a:pt x="1152" y="65"/>
                  </a:lnTo>
                  <a:lnTo>
                    <a:pt x="1169" y="118"/>
                  </a:lnTo>
                  <a:lnTo>
                    <a:pt x="1209" y="138"/>
                  </a:lnTo>
                  <a:lnTo>
                    <a:pt x="1227" y="161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1" name="Rectangle 321"/>
            <p:cNvSpPr>
              <a:spLocks noChangeArrowheads="1"/>
            </p:cNvSpPr>
            <p:nvPr/>
          </p:nvSpPr>
          <p:spPr bwMode="auto">
            <a:xfrm>
              <a:off x="4170325" y="4713943"/>
              <a:ext cx="1588" cy="1587"/>
            </a:xfrm>
            <a:prstGeom prst="rect">
              <a:avLst/>
            </a:prstGeom>
            <a:solidFill>
              <a:srgbClr val="D9D9D9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2" name="Freeform 322"/>
            <p:cNvSpPr>
              <a:spLocks/>
            </p:cNvSpPr>
            <p:nvPr/>
          </p:nvSpPr>
          <p:spPr bwMode="auto">
            <a:xfrm>
              <a:off x="4006813" y="4574243"/>
              <a:ext cx="180975" cy="234950"/>
            </a:xfrm>
            <a:custGeom>
              <a:avLst/>
              <a:gdLst/>
              <a:ahLst/>
              <a:cxnLst>
                <a:cxn ang="0">
                  <a:pos x="101" y="41"/>
                </a:cxn>
                <a:cxn ang="0">
                  <a:pos x="95" y="39"/>
                </a:cxn>
                <a:cxn ang="0">
                  <a:pos x="95" y="32"/>
                </a:cxn>
                <a:cxn ang="0">
                  <a:pos x="86" y="32"/>
                </a:cxn>
                <a:cxn ang="0">
                  <a:pos x="82" y="7"/>
                </a:cxn>
                <a:cxn ang="0">
                  <a:pos x="71" y="0"/>
                </a:cxn>
                <a:cxn ang="0">
                  <a:pos x="54" y="0"/>
                </a:cxn>
                <a:cxn ang="0">
                  <a:pos x="43" y="5"/>
                </a:cxn>
                <a:cxn ang="0">
                  <a:pos x="50" y="20"/>
                </a:cxn>
                <a:cxn ang="0">
                  <a:pos x="30" y="22"/>
                </a:cxn>
                <a:cxn ang="0">
                  <a:pos x="24" y="28"/>
                </a:cxn>
                <a:cxn ang="0">
                  <a:pos x="30" y="41"/>
                </a:cxn>
                <a:cxn ang="0">
                  <a:pos x="18" y="47"/>
                </a:cxn>
                <a:cxn ang="0">
                  <a:pos x="20" y="71"/>
                </a:cxn>
                <a:cxn ang="0">
                  <a:pos x="11" y="77"/>
                </a:cxn>
                <a:cxn ang="0">
                  <a:pos x="7" y="88"/>
                </a:cxn>
                <a:cxn ang="0">
                  <a:pos x="0" y="97"/>
                </a:cxn>
                <a:cxn ang="0">
                  <a:pos x="0" y="97"/>
                </a:cxn>
                <a:cxn ang="0">
                  <a:pos x="11" y="103"/>
                </a:cxn>
                <a:cxn ang="0">
                  <a:pos x="24" y="105"/>
                </a:cxn>
                <a:cxn ang="0">
                  <a:pos x="35" y="123"/>
                </a:cxn>
                <a:cxn ang="0">
                  <a:pos x="48" y="138"/>
                </a:cxn>
                <a:cxn ang="0">
                  <a:pos x="65" y="148"/>
                </a:cxn>
                <a:cxn ang="0">
                  <a:pos x="65" y="120"/>
                </a:cxn>
                <a:cxn ang="0">
                  <a:pos x="71" y="103"/>
                </a:cxn>
                <a:cxn ang="0">
                  <a:pos x="82" y="86"/>
                </a:cxn>
                <a:cxn ang="0">
                  <a:pos x="88" y="90"/>
                </a:cxn>
                <a:cxn ang="0">
                  <a:pos x="101" y="88"/>
                </a:cxn>
                <a:cxn ang="0">
                  <a:pos x="103" y="88"/>
                </a:cxn>
                <a:cxn ang="0">
                  <a:pos x="103" y="88"/>
                </a:cxn>
                <a:cxn ang="0">
                  <a:pos x="114" y="65"/>
                </a:cxn>
                <a:cxn ang="0">
                  <a:pos x="101" y="41"/>
                </a:cxn>
              </a:cxnLst>
              <a:rect l="0" t="0" r="r" b="b"/>
              <a:pathLst>
                <a:path w="114" h="148">
                  <a:moveTo>
                    <a:pt x="101" y="41"/>
                  </a:moveTo>
                  <a:lnTo>
                    <a:pt x="95" y="39"/>
                  </a:lnTo>
                  <a:lnTo>
                    <a:pt x="95" y="32"/>
                  </a:lnTo>
                  <a:lnTo>
                    <a:pt x="86" y="32"/>
                  </a:lnTo>
                  <a:lnTo>
                    <a:pt x="82" y="7"/>
                  </a:lnTo>
                  <a:lnTo>
                    <a:pt x="71" y="0"/>
                  </a:lnTo>
                  <a:lnTo>
                    <a:pt x="54" y="0"/>
                  </a:lnTo>
                  <a:lnTo>
                    <a:pt x="43" y="5"/>
                  </a:lnTo>
                  <a:lnTo>
                    <a:pt x="50" y="20"/>
                  </a:lnTo>
                  <a:lnTo>
                    <a:pt x="30" y="22"/>
                  </a:lnTo>
                  <a:lnTo>
                    <a:pt x="24" y="28"/>
                  </a:lnTo>
                  <a:lnTo>
                    <a:pt x="30" y="41"/>
                  </a:lnTo>
                  <a:lnTo>
                    <a:pt x="18" y="47"/>
                  </a:lnTo>
                  <a:lnTo>
                    <a:pt x="20" y="71"/>
                  </a:lnTo>
                  <a:lnTo>
                    <a:pt x="11" y="77"/>
                  </a:lnTo>
                  <a:lnTo>
                    <a:pt x="7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1" y="103"/>
                  </a:lnTo>
                  <a:lnTo>
                    <a:pt x="24" y="105"/>
                  </a:lnTo>
                  <a:lnTo>
                    <a:pt x="35" y="123"/>
                  </a:lnTo>
                  <a:lnTo>
                    <a:pt x="48" y="138"/>
                  </a:lnTo>
                  <a:lnTo>
                    <a:pt x="65" y="148"/>
                  </a:lnTo>
                  <a:lnTo>
                    <a:pt x="65" y="120"/>
                  </a:lnTo>
                  <a:lnTo>
                    <a:pt x="71" y="103"/>
                  </a:lnTo>
                  <a:lnTo>
                    <a:pt x="82" y="86"/>
                  </a:lnTo>
                  <a:lnTo>
                    <a:pt x="88" y="90"/>
                  </a:lnTo>
                  <a:lnTo>
                    <a:pt x="101" y="88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14" y="65"/>
                  </a:lnTo>
                  <a:lnTo>
                    <a:pt x="101" y="4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3" name="Freeform 323"/>
            <p:cNvSpPr>
              <a:spLocks/>
            </p:cNvSpPr>
            <p:nvPr/>
          </p:nvSpPr>
          <p:spPr bwMode="auto">
            <a:xfrm>
              <a:off x="4059200" y="4175780"/>
              <a:ext cx="425450" cy="579437"/>
            </a:xfrm>
            <a:custGeom>
              <a:avLst/>
              <a:gdLst/>
              <a:ahLst/>
              <a:cxnLst>
                <a:cxn ang="0">
                  <a:pos x="118" y="119"/>
                </a:cxn>
                <a:cxn ang="0">
                  <a:pos x="110" y="100"/>
                </a:cxn>
                <a:cxn ang="0">
                  <a:pos x="115" y="87"/>
                </a:cxn>
                <a:cxn ang="0">
                  <a:pos x="121" y="81"/>
                </a:cxn>
                <a:cxn ang="0">
                  <a:pos x="108" y="72"/>
                </a:cxn>
                <a:cxn ang="0">
                  <a:pos x="99" y="76"/>
                </a:cxn>
                <a:cxn ang="0">
                  <a:pos x="78" y="68"/>
                </a:cxn>
                <a:cxn ang="0">
                  <a:pos x="69" y="39"/>
                </a:cxn>
                <a:cxn ang="0">
                  <a:pos x="63" y="25"/>
                </a:cxn>
                <a:cxn ang="0">
                  <a:pos x="44" y="9"/>
                </a:cxn>
                <a:cxn ang="0">
                  <a:pos x="35" y="4"/>
                </a:cxn>
                <a:cxn ang="0">
                  <a:pos x="21" y="1"/>
                </a:cxn>
                <a:cxn ang="0">
                  <a:pos x="0" y="12"/>
                </a:cxn>
                <a:cxn ang="0">
                  <a:pos x="5" y="28"/>
                </a:cxn>
                <a:cxn ang="0">
                  <a:pos x="8" y="38"/>
                </a:cxn>
                <a:cxn ang="0">
                  <a:pos x="23" y="47"/>
                </a:cxn>
                <a:cxn ang="0">
                  <a:pos x="12" y="57"/>
                </a:cxn>
                <a:cxn ang="0">
                  <a:pos x="18" y="70"/>
                </a:cxn>
                <a:cxn ang="0">
                  <a:pos x="11" y="82"/>
                </a:cxn>
                <a:cxn ang="0">
                  <a:pos x="23" y="95"/>
                </a:cxn>
                <a:cxn ang="0">
                  <a:pos x="12" y="101"/>
                </a:cxn>
                <a:cxn ang="0">
                  <a:pos x="18" y="118"/>
                </a:cxn>
                <a:cxn ang="0">
                  <a:pos x="25" y="132"/>
                </a:cxn>
                <a:cxn ang="0">
                  <a:pos x="29" y="135"/>
                </a:cxn>
                <a:cxn ang="0">
                  <a:pos x="38" y="148"/>
                </a:cxn>
                <a:cxn ang="0">
                  <a:pos x="36" y="154"/>
                </a:cxn>
                <a:cxn ang="0">
                  <a:pos x="42" y="152"/>
                </a:cxn>
                <a:cxn ang="0">
                  <a:pos x="48" y="149"/>
                </a:cxn>
                <a:cxn ang="0">
                  <a:pos x="51" y="146"/>
                </a:cxn>
                <a:cxn ang="0">
                  <a:pos x="57" y="143"/>
                </a:cxn>
                <a:cxn ang="0">
                  <a:pos x="57" y="133"/>
                </a:cxn>
                <a:cxn ang="0">
                  <a:pos x="64" y="136"/>
                </a:cxn>
                <a:cxn ang="0">
                  <a:pos x="69" y="138"/>
                </a:cxn>
                <a:cxn ang="0">
                  <a:pos x="74" y="143"/>
                </a:cxn>
                <a:cxn ang="0">
                  <a:pos x="76" y="148"/>
                </a:cxn>
                <a:cxn ang="0">
                  <a:pos x="82" y="150"/>
                </a:cxn>
                <a:cxn ang="0">
                  <a:pos x="85" y="154"/>
                </a:cxn>
                <a:cxn ang="0">
                  <a:pos x="89" y="158"/>
                </a:cxn>
                <a:cxn ang="0">
                  <a:pos x="92" y="163"/>
                </a:cxn>
                <a:cxn ang="0">
                  <a:pos x="92" y="168"/>
                </a:cxn>
                <a:cxn ang="0">
                  <a:pos x="89" y="170"/>
                </a:cxn>
                <a:cxn ang="0">
                  <a:pos x="111" y="170"/>
                </a:cxn>
                <a:cxn ang="0">
                  <a:pos x="123" y="143"/>
                </a:cxn>
                <a:cxn ang="0">
                  <a:pos x="125" y="126"/>
                </a:cxn>
              </a:cxnLst>
              <a:rect l="0" t="0" r="r" b="b"/>
              <a:pathLst>
                <a:path w="125" h="170">
                  <a:moveTo>
                    <a:pt x="125" y="126"/>
                  </a:moveTo>
                  <a:cubicBezTo>
                    <a:pt x="118" y="119"/>
                    <a:pt x="118" y="119"/>
                    <a:pt x="118" y="119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23" y="120"/>
                    <a:pt x="23" y="120"/>
                    <a:pt x="23" y="120"/>
                  </a:cubicBezTo>
                  <a:cubicBezTo>
                    <a:pt x="25" y="132"/>
                    <a:pt x="25" y="132"/>
                    <a:pt x="25" y="132"/>
                  </a:cubicBezTo>
                  <a:cubicBezTo>
                    <a:pt x="29" y="132"/>
                    <a:pt x="29" y="132"/>
                    <a:pt x="29" y="132"/>
                  </a:cubicBezTo>
                  <a:cubicBezTo>
                    <a:pt x="29" y="135"/>
                    <a:pt x="29" y="135"/>
                    <a:pt x="29" y="135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2" y="152"/>
                    <a:pt x="42" y="152"/>
                    <a:pt x="42" y="152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1" y="146"/>
                    <a:pt x="51" y="146"/>
                    <a:pt x="51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7" y="143"/>
                    <a:pt x="57" y="143"/>
                    <a:pt x="57" y="143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4" y="143"/>
                    <a:pt x="74" y="143"/>
                    <a:pt x="74" y="143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6" y="145"/>
                    <a:pt x="75" y="147"/>
                    <a:pt x="76" y="148"/>
                  </a:cubicBezTo>
                  <a:cubicBezTo>
                    <a:pt x="76" y="149"/>
                    <a:pt x="78" y="149"/>
                    <a:pt x="78" y="149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2" y="165"/>
                    <a:pt x="92" y="165"/>
                    <a:pt x="92" y="165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70"/>
                    <a:pt x="89" y="170"/>
                    <a:pt x="89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5" y="143"/>
                    <a:pt x="115" y="143"/>
                    <a:pt x="115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5" y="137"/>
                    <a:pt x="125" y="137"/>
                    <a:pt x="125" y="137"/>
                  </a:cubicBezTo>
                  <a:lnTo>
                    <a:pt x="125" y="1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457200"/>
              <a:endParaRPr lang="fr-FR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4" name="Freeform 324"/>
            <p:cNvSpPr>
              <a:spLocks/>
            </p:cNvSpPr>
            <p:nvPr/>
          </p:nvSpPr>
          <p:spPr bwMode="auto">
            <a:xfrm>
              <a:off x="4170325" y="4629805"/>
              <a:ext cx="201613" cy="196850"/>
            </a:xfrm>
            <a:custGeom>
              <a:avLst/>
              <a:gdLst/>
              <a:ahLst/>
              <a:cxnLst>
                <a:cxn ang="0">
                  <a:pos x="59" y="35"/>
                </a:cxn>
                <a:cxn ang="0">
                  <a:pos x="59" y="32"/>
                </a:cxn>
                <a:cxn ang="0">
                  <a:pos x="59" y="30"/>
                </a:cxn>
                <a:cxn ang="0">
                  <a:pos x="59" y="28"/>
                </a:cxn>
                <a:cxn ang="0">
                  <a:pos x="56" y="25"/>
                </a:cxn>
                <a:cxn ang="0">
                  <a:pos x="53" y="25"/>
                </a:cxn>
                <a:cxn ang="0">
                  <a:pos x="52" y="21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6"/>
                </a:cxn>
                <a:cxn ang="0">
                  <a:pos x="43" y="15"/>
                </a:cxn>
                <a:cxn ang="0">
                  <a:pos x="43" y="12"/>
                </a:cxn>
                <a:cxn ang="0">
                  <a:pos x="41" y="10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5" y="3"/>
                </a:cxn>
                <a:cxn ang="0">
                  <a:pos x="31" y="3"/>
                </a:cxn>
                <a:cxn ang="0">
                  <a:pos x="29" y="0"/>
                </a:cxn>
                <a:cxn ang="0">
                  <a:pos x="24" y="0"/>
                </a:cxn>
                <a:cxn ang="0">
                  <a:pos x="24" y="5"/>
                </a:cxn>
                <a:cxn ang="0">
                  <a:pos x="24" y="10"/>
                </a:cxn>
                <a:cxn ang="0">
                  <a:pos x="21" y="13"/>
                </a:cxn>
                <a:cxn ang="0">
                  <a:pos x="18" y="13"/>
                </a:cxn>
                <a:cxn ang="0">
                  <a:pos x="18" y="16"/>
                </a:cxn>
                <a:cxn ang="0">
                  <a:pos x="15" y="16"/>
                </a:cxn>
                <a:cxn ang="0">
                  <a:pos x="14" y="20"/>
                </a:cxn>
                <a:cxn ang="0">
                  <a:pos x="9" y="19"/>
                </a:cxn>
                <a:cxn ang="0">
                  <a:pos x="9" y="21"/>
                </a:cxn>
                <a:cxn ang="0">
                  <a:pos x="3" y="21"/>
                </a:cxn>
                <a:cxn ang="0">
                  <a:pos x="0" y="25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11" y="40"/>
                </a:cxn>
                <a:cxn ang="0">
                  <a:pos x="17" y="41"/>
                </a:cxn>
                <a:cxn ang="0">
                  <a:pos x="19" y="48"/>
                </a:cxn>
                <a:cxn ang="0">
                  <a:pos x="15" y="52"/>
                </a:cxn>
                <a:cxn ang="0">
                  <a:pos x="22" y="55"/>
                </a:cxn>
                <a:cxn ang="0">
                  <a:pos x="22" y="58"/>
                </a:cxn>
                <a:cxn ang="0">
                  <a:pos x="28" y="54"/>
                </a:cxn>
                <a:cxn ang="0">
                  <a:pos x="30" y="45"/>
                </a:cxn>
                <a:cxn ang="0">
                  <a:pos x="35" y="42"/>
                </a:cxn>
                <a:cxn ang="0">
                  <a:pos x="38" y="44"/>
                </a:cxn>
                <a:cxn ang="0">
                  <a:pos x="45" y="40"/>
                </a:cxn>
                <a:cxn ang="0">
                  <a:pos x="56" y="37"/>
                </a:cxn>
                <a:cxn ang="0">
                  <a:pos x="55" y="35"/>
                </a:cxn>
                <a:cxn ang="0">
                  <a:pos x="59" y="35"/>
                </a:cxn>
              </a:cxnLst>
              <a:rect l="0" t="0" r="r" b="b"/>
              <a:pathLst>
                <a:path w="59" h="58">
                  <a:moveTo>
                    <a:pt x="59" y="35"/>
                  </a:moveTo>
                  <a:cubicBezTo>
                    <a:pt x="59" y="32"/>
                    <a:pt x="59" y="32"/>
                    <a:pt x="59" y="32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3" y="16"/>
                    <a:pt x="43" y="15"/>
                  </a:cubicBezTo>
                  <a:cubicBezTo>
                    <a:pt x="42" y="14"/>
                    <a:pt x="43" y="12"/>
                    <a:pt x="43" y="12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5"/>
                    <a:pt x="55" y="35"/>
                    <a:pt x="55" y="35"/>
                  </a:cubicBezTo>
                  <a:lnTo>
                    <a:pt x="59" y="3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5" name="Freeform 325"/>
            <p:cNvSpPr>
              <a:spLocks/>
            </p:cNvSpPr>
            <p:nvPr/>
          </p:nvSpPr>
          <p:spPr bwMode="auto">
            <a:xfrm>
              <a:off x="5624475" y="5558493"/>
              <a:ext cx="311150" cy="184150"/>
            </a:xfrm>
            <a:custGeom>
              <a:avLst/>
              <a:gdLst/>
              <a:ahLst/>
              <a:cxnLst>
                <a:cxn ang="0">
                  <a:pos x="1" y="29"/>
                </a:cxn>
                <a:cxn ang="0">
                  <a:pos x="10" y="27"/>
                </a:cxn>
                <a:cxn ang="0">
                  <a:pos x="22" y="26"/>
                </a:cxn>
                <a:cxn ang="0">
                  <a:pos x="27" y="15"/>
                </a:cxn>
                <a:cxn ang="0">
                  <a:pos x="59" y="14"/>
                </a:cxn>
                <a:cxn ang="0">
                  <a:pos x="76" y="7"/>
                </a:cxn>
                <a:cxn ang="0">
                  <a:pos x="83" y="3"/>
                </a:cxn>
                <a:cxn ang="0">
                  <a:pos x="90" y="1"/>
                </a:cxn>
                <a:cxn ang="0">
                  <a:pos x="85" y="5"/>
                </a:cxn>
                <a:cxn ang="0">
                  <a:pos x="78" y="11"/>
                </a:cxn>
                <a:cxn ang="0">
                  <a:pos x="71" y="16"/>
                </a:cxn>
                <a:cxn ang="0">
                  <a:pos x="66" y="27"/>
                </a:cxn>
                <a:cxn ang="0">
                  <a:pos x="68" y="30"/>
                </a:cxn>
                <a:cxn ang="0">
                  <a:pos x="71" y="35"/>
                </a:cxn>
                <a:cxn ang="0">
                  <a:pos x="64" y="35"/>
                </a:cxn>
                <a:cxn ang="0">
                  <a:pos x="53" y="41"/>
                </a:cxn>
                <a:cxn ang="0">
                  <a:pos x="47" y="44"/>
                </a:cxn>
                <a:cxn ang="0">
                  <a:pos x="42" y="46"/>
                </a:cxn>
                <a:cxn ang="0">
                  <a:pos x="40" y="46"/>
                </a:cxn>
                <a:cxn ang="0">
                  <a:pos x="39" y="48"/>
                </a:cxn>
                <a:cxn ang="0">
                  <a:pos x="29" y="53"/>
                </a:cxn>
                <a:cxn ang="0">
                  <a:pos x="27" y="54"/>
                </a:cxn>
                <a:cxn ang="0">
                  <a:pos x="17" y="50"/>
                </a:cxn>
                <a:cxn ang="0">
                  <a:pos x="13" y="48"/>
                </a:cxn>
                <a:cxn ang="0">
                  <a:pos x="4" y="39"/>
                </a:cxn>
                <a:cxn ang="0">
                  <a:pos x="3" y="40"/>
                </a:cxn>
                <a:cxn ang="0">
                  <a:pos x="3" y="38"/>
                </a:cxn>
                <a:cxn ang="0">
                  <a:pos x="2" y="38"/>
                </a:cxn>
                <a:cxn ang="0">
                  <a:pos x="3" y="37"/>
                </a:cxn>
                <a:cxn ang="0">
                  <a:pos x="2" y="36"/>
                </a:cxn>
                <a:cxn ang="0">
                  <a:pos x="2" y="35"/>
                </a:cxn>
                <a:cxn ang="0">
                  <a:pos x="2" y="34"/>
                </a:cxn>
                <a:cxn ang="0">
                  <a:pos x="1" y="32"/>
                </a:cxn>
                <a:cxn ang="0">
                  <a:pos x="1" y="32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1" y="29"/>
                </a:cxn>
              </a:cxnLst>
              <a:rect l="0" t="0" r="r" b="b"/>
              <a:pathLst>
                <a:path w="91" h="54">
                  <a:moveTo>
                    <a:pt x="1" y="29"/>
                  </a:moveTo>
                  <a:cubicBezTo>
                    <a:pt x="1" y="29"/>
                    <a:pt x="6" y="36"/>
                    <a:pt x="10" y="27"/>
                  </a:cubicBezTo>
                  <a:cubicBezTo>
                    <a:pt x="14" y="21"/>
                    <a:pt x="22" y="26"/>
                    <a:pt x="22" y="26"/>
                  </a:cubicBezTo>
                  <a:cubicBezTo>
                    <a:pt x="22" y="26"/>
                    <a:pt x="27" y="29"/>
                    <a:pt x="27" y="15"/>
                  </a:cubicBezTo>
                  <a:cubicBezTo>
                    <a:pt x="44" y="21"/>
                    <a:pt x="57" y="16"/>
                    <a:pt x="59" y="14"/>
                  </a:cubicBezTo>
                  <a:cubicBezTo>
                    <a:pt x="67" y="14"/>
                    <a:pt x="75" y="9"/>
                    <a:pt x="76" y="7"/>
                  </a:cubicBezTo>
                  <a:cubicBezTo>
                    <a:pt x="80" y="6"/>
                    <a:pt x="82" y="5"/>
                    <a:pt x="83" y="3"/>
                  </a:cubicBezTo>
                  <a:cubicBezTo>
                    <a:pt x="85" y="3"/>
                    <a:pt x="89" y="1"/>
                    <a:pt x="90" y="1"/>
                  </a:cubicBezTo>
                  <a:cubicBezTo>
                    <a:pt x="91" y="0"/>
                    <a:pt x="86" y="4"/>
                    <a:pt x="85" y="5"/>
                  </a:cubicBezTo>
                  <a:cubicBezTo>
                    <a:pt x="84" y="6"/>
                    <a:pt x="80" y="8"/>
                    <a:pt x="78" y="11"/>
                  </a:cubicBezTo>
                  <a:cubicBezTo>
                    <a:pt x="76" y="11"/>
                    <a:pt x="72" y="14"/>
                    <a:pt x="71" y="16"/>
                  </a:cubicBezTo>
                  <a:cubicBezTo>
                    <a:pt x="68" y="17"/>
                    <a:pt x="61" y="20"/>
                    <a:pt x="66" y="27"/>
                  </a:cubicBezTo>
                  <a:cubicBezTo>
                    <a:pt x="71" y="34"/>
                    <a:pt x="68" y="30"/>
                    <a:pt x="68" y="30"/>
                  </a:cubicBezTo>
                  <a:cubicBezTo>
                    <a:pt x="68" y="30"/>
                    <a:pt x="71" y="33"/>
                    <a:pt x="71" y="35"/>
                  </a:cubicBezTo>
                  <a:cubicBezTo>
                    <a:pt x="70" y="34"/>
                    <a:pt x="65" y="33"/>
                    <a:pt x="64" y="35"/>
                  </a:cubicBezTo>
                  <a:cubicBezTo>
                    <a:pt x="63" y="37"/>
                    <a:pt x="55" y="28"/>
                    <a:pt x="53" y="41"/>
                  </a:cubicBezTo>
                  <a:cubicBezTo>
                    <a:pt x="50" y="42"/>
                    <a:pt x="48" y="44"/>
                    <a:pt x="47" y="44"/>
                  </a:cubicBezTo>
                  <a:cubicBezTo>
                    <a:pt x="45" y="45"/>
                    <a:pt x="42" y="46"/>
                    <a:pt x="42" y="46"/>
                  </a:cubicBezTo>
                  <a:cubicBezTo>
                    <a:pt x="42" y="46"/>
                    <a:pt x="40" y="46"/>
                    <a:pt x="40" y="46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39" y="48"/>
                    <a:pt x="31" y="44"/>
                    <a:pt x="29" y="53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6" y="46"/>
                    <a:pt x="17" y="50"/>
                  </a:cubicBezTo>
                  <a:cubicBezTo>
                    <a:pt x="15" y="50"/>
                    <a:pt x="13" y="48"/>
                    <a:pt x="13" y="48"/>
                  </a:cubicBezTo>
                  <a:cubicBezTo>
                    <a:pt x="13" y="48"/>
                    <a:pt x="7" y="48"/>
                    <a:pt x="4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3" y="38"/>
                    <a:pt x="3" y="37"/>
                  </a:cubicBezTo>
                  <a:cubicBezTo>
                    <a:pt x="3" y="36"/>
                    <a:pt x="2" y="36"/>
                    <a:pt x="2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0" y="30"/>
                    <a:pt x="1" y="29"/>
                  </a:cubicBez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6" name="Freeform 327"/>
            <p:cNvSpPr>
              <a:spLocks/>
            </p:cNvSpPr>
            <p:nvPr/>
          </p:nvSpPr>
          <p:spPr bwMode="auto">
            <a:xfrm>
              <a:off x="1811300" y="2504143"/>
              <a:ext cx="731838" cy="769937"/>
            </a:xfrm>
            <a:custGeom>
              <a:avLst/>
              <a:gdLst/>
              <a:ahLst/>
              <a:cxnLst>
                <a:cxn ang="0">
                  <a:pos x="203" y="137"/>
                </a:cxn>
                <a:cxn ang="0">
                  <a:pos x="183" y="134"/>
                </a:cxn>
                <a:cxn ang="0">
                  <a:pos x="186" y="113"/>
                </a:cxn>
                <a:cxn ang="0">
                  <a:pos x="167" y="98"/>
                </a:cxn>
                <a:cxn ang="0">
                  <a:pos x="183" y="103"/>
                </a:cxn>
                <a:cxn ang="0">
                  <a:pos x="185" y="68"/>
                </a:cxn>
                <a:cxn ang="0">
                  <a:pos x="169" y="50"/>
                </a:cxn>
                <a:cxn ang="0">
                  <a:pos x="172" y="26"/>
                </a:cxn>
                <a:cxn ang="0">
                  <a:pos x="166" y="1"/>
                </a:cxn>
                <a:cxn ang="0">
                  <a:pos x="166" y="1"/>
                </a:cxn>
                <a:cxn ang="0">
                  <a:pos x="163" y="2"/>
                </a:cxn>
                <a:cxn ang="0">
                  <a:pos x="158" y="11"/>
                </a:cxn>
                <a:cxn ang="0">
                  <a:pos x="152" y="17"/>
                </a:cxn>
                <a:cxn ang="0">
                  <a:pos x="145" y="19"/>
                </a:cxn>
                <a:cxn ang="0">
                  <a:pos x="134" y="24"/>
                </a:cxn>
                <a:cxn ang="0">
                  <a:pos x="124" y="26"/>
                </a:cxn>
                <a:cxn ang="0">
                  <a:pos x="121" y="34"/>
                </a:cxn>
                <a:cxn ang="0">
                  <a:pos x="111" y="47"/>
                </a:cxn>
                <a:cxn ang="0">
                  <a:pos x="117" y="65"/>
                </a:cxn>
                <a:cxn ang="0">
                  <a:pos x="125" y="70"/>
                </a:cxn>
                <a:cxn ang="0">
                  <a:pos x="116" y="74"/>
                </a:cxn>
                <a:cxn ang="0">
                  <a:pos x="112" y="85"/>
                </a:cxn>
                <a:cxn ang="0">
                  <a:pos x="107" y="95"/>
                </a:cxn>
                <a:cxn ang="0">
                  <a:pos x="105" y="95"/>
                </a:cxn>
                <a:cxn ang="0">
                  <a:pos x="108" y="109"/>
                </a:cxn>
                <a:cxn ang="0">
                  <a:pos x="106" y="114"/>
                </a:cxn>
                <a:cxn ang="0">
                  <a:pos x="99" y="116"/>
                </a:cxn>
                <a:cxn ang="0">
                  <a:pos x="99" y="119"/>
                </a:cxn>
                <a:cxn ang="0">
                  <a:pos x="100" y="124"/>
                </a:cxn>
                <a:cxn ang="0">
                  <a:pos x="96" y="128"/>
                </a:cxn>
                <a:cxn ang="0">
                  <a:pos x="91" y="131"/>
                </a:cxn>
                <a:cxn ang="0">
                  <a:pos x="94" y="138"/>
                </a:cxn>
                <a:cxn ang="0">
                  <a:pos x="90" y="144"/>
                </a:cxn>
                <a:cxn ang="0">
                  <a:pos x="89" y="152"/>
                </a:cxn>
                <a:cxn ang="0">
                  <a:pos x="95" y="158"/>
                </a:cxn>
                <a:cxn ang="0">
                  <a:pos x="100" y="163"/>
                </a:cxn>
                <a:cxn ang="0">
                  <a:pos x="97" y="169"/>
                </a:cxn>
                <a:cxn ang="0">
                  <a:pos x="83" y="181"/>
                </a:cxn>
                <a:cxn ang="0">
                  <a:pos x="75" y="177"/>
                </a:cxn>
                <a:cxn ang="0">
                  <a:pos x="60" y="171"/>
                </a:cxn>
                <a:cxn ang="0">
                  <a:pos x="53" y="178"/>
                </a:cxn>
                <a:cxn ang="0">
                  <a:pos x="43" y="184"/>
                </a:cxn>
                <a:cxn ang="0">
                  <a:pos x="20" y="192"/>
                </a:cxn>
                <a:cxn ang="0">
                  <a:pos x="5" y="195"/>
                </a:cxn>
                <a:cxn ang="0">
                  <a:pos x="0" y="205"/>
                </a:cxn>
                <a:cxn ang="0">
                  <a:pos x="8" y="209"/>
                </a:cxn>
                <a:cxn ang="0">
                  <a:pos x="18" y="203"/>
                </a:cxn>
                <a:cxn ang="0">
                  <a:pos x="31" y="204"/>
                </a:cxn>
                <a:cxn ang="0">
                  <a:pos x="52" y="215"/>
                </a:cxn>
                <a:cxn ang="0">
                  <a:pos x="67" y="204"/>
                </a:cxn>
                <a:cxn ang="0">
                  <a:pos x="90" y="213"/>
                </a:cxn>
                <a:cxn ang="0">
                  <a:pos x="105" y="211"/>
                </a:cxn>
                <a:cxn ang="0">
                  <a:pos x="121" y="209"/>
                </a:cxn>
                <a:cxn ang="0">
                  <a:pos x="134" y="217"/>
                </a:cxn>
                <a:cxn ang="0">
                  <a:pos x="163" y="226"/>
                </a:cxn>
                <a:cxn ang="0">
                  <a:pos x="185" y="219"/>
                </a:cxn>
                <a:cxn ang="0">
                  <a:pos x="198" y="207"/>
                </a:cxn>
                <a:cxn ang="0">
                  <a:pos x="187" y="203"/>
                </a:cxn>
                <a:cxn ang="0">
                  <a:pos x="176" y="196"/>
                </a:cxn>
                <a:cxn ang="0">
                  <a:pos x="190" y="196"/>
                </a:cxn>
                <a:cxn ang="0">
                  <a:pos x="193" y="191"/>
                </a:cxn>
                <a:cxn ang="0">
                  <a:pos x="202" y="182"/>
                </a:cxn>
                <a:cxn ang="0">
                  <a:pos x="215" y="157"/>
                </a:cxn>
              </a:cxnLst>
              <a:rect l="0" t="0" r="r" b="b"/>
              <a:pathLst>
                <a:path w="215" h="226">
                  <a:moveTo>
                    <a:pt x="214" y="149"/>
                  </a:moveTo>
                  <a:cubicBezTo>
                    <a:pt x="203" y="137"/>
                    <a:pt x="203" y="137"/>
                    <a:pt x="20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68" y="101"/>
                    <a:pt x="168" y="101"/>
                    <a:pt x="168" y="101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74" y="98"/>
                    <a:pt x="174" y="98"/>
                    <a:pt x="174" y="98"/>
                  </a:cubicBezTo>
                  <a:cubicBezTo>
                    <a:pt x="183" y="103"/>
                    <a:pt x="183" y="103"/>
                    <a:pt x="183" y="103"/>
                  </a:cubicBezTo>
                  <a:cubicBezTo>
                    <a:pt x="189" y="104"/>
                    <a:pt x="189" y="104"/>
                    <a:pt x="189" y="104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69" y="50"/>
                    <a:pt x="169" y="50"/>
                    <a:pt x="169" y="50"/>
                  </a:cubicBezTo>
                  <a:cubicBezTo>
                    <a:pt x="167" y="40"/>
                    <a:pt x="167" y="40"/>
                    <a:pt x="167" y="40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7" y="0"/>
                    <a:pt x="167" y="1"/>
                    <a:pt x="166" y="1"/>
                  </a:cubicBezTo>
                  <a:cubicBezTo>
                    <a:pt x="166" y="1"/>
                    <a:pt x="166" y="1"/>
                    <a:pt x="166" y="1"/>
                  </a:cubicBezTo>
                  <a:cubicBezTo>
                    <a:pt x="166" y="1"/>
                    <a:pt x="166" y="1"/>
                    <a:pt x="166" y="1"/>
                  </a:cubicBezTo>
                  <a:cubicBezTo>
                    <a:pt x="166" y="1"/>
                    <a:pt x="166" y="1"/>
                    <a:pt x="166" y="1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6" y="15"/>
                    <a:pt x="155" y="16"/>
                  </a:cubicBezTo>
                  <a:cubicBezTo>
                    <a:pt x="155" y="18"/>
                    <a:pt x="152" y="17"/>
                    <a:pt x="152" y="17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15"/>
                    <a:pt x="146" y="19"/>
                    <a:pt x="145" y="19"/>
                  </a:cubicBezTo>
                  <a:cubicBezTo>
                    <a:pt x="143" y="19"/>
                    <a:pt x="140" y="22"/>
                    <a:pt x="139" y="24"/>
                  </a:cubicBezTo>
                  <a:cubicBezTo>
                    <a:pt x="138" y="25"/>
                    <a:pt x="134" y="24"/>
                    <a:pt x="134" y="24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6" y="56"/>
                    <a:pt x="116" y="56"/>
                    <a:pt x="116" y="56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08" y="109"/>
                    <a:pt x="108" y="109"/>
                    <a:pt x="108" y="109"/>
                  </a:cubicBezTo>
                  <a:cubicBezTo>
                    <a:pt x="108" y="109"/>
                    <a:pt x="112" y="112"/>
                    <a:pt x="110" y="114"/>
                  </a:cubicBezTo>
                  <a:cubicBezTo>
                    <a:pt x="109" y="115"/>
                    <a:pt x="106" y="114"/>
                    <a:pt x="106" y="114"/>
                  </a:cubicBezTo>
                  <a:cubicBezTo>
                    <a:pt x="106" y="114"/>
                    <a:pt x="103" y="111"/>
                    <a:pt x="102" y="112"/>
                  </a:cubicBezTo>
                  <a:cubicBezTo>
                    <a:pt x="102" y="114"/>
                    <a:pt x="99" y="116"/>
                    <a:pt x="99" y="116"/>
                  </a:cubicBezTo>
                  <a:cubicBezTo>
                    <a:pt x="98" y="116"/>
                    <a:pt x="98" y="116"/>
                    <a:pt x="98" y="116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101" y="121"/>
                    <a:pt x="101" y="121"/>
                    <a:pt x="101" y="121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124"/>
                    <a:pt x="97" y="125"/>
                    <a:pt x="96" y="125"/>
                  </a:cubicBezTo>
                  <a:cubicBezTo>
                    <a:pt x="95" y="126"/>
                    <a:pt x="96" y="128"/>
                    <a:pt x="96" y="128"/>
                  </a:cubicBezTo>
                  <a:cubicBezTo>
                    <a:pt x="96" y="128"/>
                    <a:pt x="97" y="131"/>
                    <a:pt x="96" y="131"/>
                  </a:cubicBezTo>
                  <a:cubicBezTo>
                    <a:pt x="95" y="131"/>
                    <a:pt x="92" y="130"/>
                    <a:pt x="91" y="131"/>
                  </a:cubicBezTo>
                  <a:cubicBezTo>
                    <a:pt x="91" y="132"/>
                    <a:pt x="91" y="136"/>
                    <a:pt x="91" y="136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92" y="158"/>
                    <a:pt x="92" y="158"/>
                    <a:pt x="92" y="158"/>
                  </a:cubicBezTo>
                  <a:cubicBezTo>
                    <a:pt x="95" y="158"/>
                    <a:pt x="95" y="158"/>
                    <a:pt x="95" y="158"/>
                  </a:cubicBezTo>
                  <a:cubicBezTo>
                    <a:pt x="96" y="161"/>
                    <a:pt x="96" y="161"/>
                    <a:pt x="96" y="161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83" y="181"/>
                    <a:pt x="83" y="181"/>
                    <a:pt x="83" y="181"/>
                  </a:cubicBezTo>
                  <a:cubicBezTo>
                    <a:pt x="78" y="181"/>
                    <a:pt x="78" y="181"/>
                    <a:pt x="78" y="181"/>
                  </a:cubicBezTo>
                  <a:cubicBezTo>
                    <a:pt x="75" y="177"/>
                    <a:pt x="75" y="177"/>
                    <a:pt x="75" y="177"/>
                  </a:cubicBezTo>
                  <a:cubicBezTo>
                    <a:pt x="66" y="175"/>
                    <a:pt x="66" y="175"/>
                    <a:pt x="66" y="175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52" y="172"/>
                    <a:pt x="52" y="172"/>
                    <a:pt x="52" y="172"/>
                  </a:cubicBezTo>
                  <a:cubicBezTo>
                    <a:pt x="53" y="178"/>
                    <a:pt x="53" y="178"/>
                    <a:pt x="53" y="178"/>
                  </a:cubicBezTo>
                  <a:cubicBezTo>
                    <a:pt x="44" y="177"/>
                    <a:pt x="44" y="177"/>
                    <a:pt x="44" y="177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20" y="192"/>
                    <a:pt x="20" y="192"/>
                    <a:pt x="20" y="192"/>
                  </a:cubicBezTo>
                  <a:cubicBezTo>
                    <a:pt x="12" y="197"/>
                    <a:pt x="12" y="197"/>
                    <a:pt x="12" y="197"/>
                  </a:cubicBezTo>
                  <a:cubicBezTo>
                    <a:pt x="5" y="195"/>
                    <a:pt x="5" y="195"/>
                    <a:pt x="5" y="195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8" y="206"/>
                    <a:pt x="8" y="206"/>
                    <a:pt x="8" y="206"/>
                  </a:cubicBezTo>
                  <a:cubicBezTo>
                    <a:pt x="8" y="209"/>
                    <a:pt x="8" y="209"/>
                    <a:pt x="8" y="209"/>
                  </a:cubicBezTo>
                  <a:cubicBezTo>
                    <a:pt x="14" y="211"/>
                    <a:pt x="14" y="211"/>
                    <a:pt x="14" y="211"/>
                  </a:cubicBezTo>
                  <a:cubicBezTo>
                    <a:pt x="18" y="203"/>
                    <a:pt x="18" y="203"/>
                    <a:pt x="18" y="203"/>
                  </a:cubicBezTo>
                  <a:cubicBezTo>
                    <a:pt x="29" y="200"/>
                    <a:pt x="29" y="200"/>
                    <a:pt x="29" y="200"/>
                  </a:cubicBezTo>
                  <a:cubicBezTo>
                    <a:pt x="31" y="204"/>
                    <a:pt x="31" y="204"/>
                    <a:pt x="31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82" y="204"/>
                    <a:pt x="82" y="204"/>
                    <a:pt x="82" y="204"/>
                  </a:cubicBezTo>
                  <a:cubicBezTo>
                    <a:pt x="90" y="213"/>
                    <a:pt x="90" y="213"/>
                    <a:pt x="90" y="213"/>
                  </a:cubicBezTo>
                  <a:cubicBezTo>
                    <a:pt x="100" y="213"/>
                    <a:pt x="100" y="213"/>
                    <a:pt x="100" y="213"/>
                  </a:cubicBezTo>
                  <a:cubicBezTo>
                    <a:pt x="105" y="211"/>
                    <a:pt x="105" y="211"/>
                    <a:pt x="105" y="211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21" y="209"/>
                    <a:pt x="121" y="209"/>
                    <a:pt x="121" y="209"/>
                  </a:cubicBezTo>
                  <a:cubicBezTo>
                    <a:pt x="125" y="213"/>
                    <a:pt x="125" y="213"/>
                    <a:pt x="125" y="213"/>
                  </a:cubicBezTo>
                  <a:cubicBezTo>
                    <a:pt x="134" y="217"/>
                    <a:pt x="134" y="217"/>
                    <a:pt x="134" y="217"/>
                  </a:cubicBezTo>
                  <a:cubicBezTo>
                    <a:pt x="151" y="219"/>
                    <a:pt x="151" y="219"/>
                    <a:pt x="151" y="219"/>
                  </a:cubicBezTo>
                  <a:cubicBezTo>
                    <a:pt x="163" y="226"/>
                    <a:pt x="163" y="226"/>
                    <a:pt x="163" y="226"/>
                  </a:cubicBezTo>
                  <a:cubicBezTo>
                    <a:pt x="180" y="223"/>
                    <a:pt x="180" y="223"/>
                    <a:pt x="180" y="223"/>
                  </a:cubicBezTo>
                  <a:cubicBezTo>
                    <a:pt x="185" y="219"/>
                    <a:pt x="185" y="219"/>
                    <a:pt x="185" y="219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198" y="207"/>
                    <a:pt x="198" y="207"/>
                    <a:pt x="198" y="207"/>
                  </a:cubicBezTo>
                  <a:cubicBezTo>
                    <a:pt x="189" y="207"/>
                    <a:pt x="189" y="207"/>
                    <a:pt x="189" y="207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71" y="200"/>
                    <a:pt x="171" y="200"/>
                    <a:pt x="171" y="200"/>
                  </a:cubicBezTo>
                  <a:cubicBezTo>
                    <a:pt x="176" y="196"/>
                    <a:pt x="176" y="196"/>
                    <a:pt x="176" y="196"/>
                  </a:cubicBezTo>
                  <a:cubicBezTo>
                    <a:pt x="184" y="198"/>
                    <a:pt x="184" y="198"/>
                    <a:pt x="184" y="198"/>
                  </a:cubicBezTo>
                  <a:cubicBezTo>
                    <a:pt x="190" y="196"/>
                    <a:pt x="190" y="196"/>
                    <a:pt x="190" y="196"/>
                  </a:cubicBezTo>
                  <a:cubicBezTo>
                    <a:pt x="184" y="192"/>
                    <a:pt x="184" y="192"/>
                    <a:pt x="184" y="192"/>
                  </a:cubicBezTo>
                  <a:cubicBezTo>
                    <a:pt x="193" y="191"/>
                    <a:pt x="193" y="191"/>
                    <a:pt x="193" y="191"/>
                  </a:cubicBezTo>
                  <a:cubicBezTo>
                    <a:pt x="199" y="188"/>
                    <a:pt x="199" y="188"/>
                    <a:pt x="199" y="188"/>
                  </a:cubicBezTo>
                  <a:cubicBezTo>
                    <a:pt x="202" y="182"/>
                    <a:pt x="202" y="182"/>
                    <a:pt x="202" y="182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5" y="157"/>
                    <a:pt x="215" y="157"/>
                    <a:pt x="215" y="157"/>
                  </a:cubicBezTo>
                  <a:lnTo>
                    <a:pt x="214" y="149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7" name="Freeform 328"/>
            <p:cNvSpPr>
              <a:spLocks/>
            </p:cNvSpPr>
            <p:nvPr/>
          </p:nvSpPr>
          <p:spPr bwMode="auto">
            <a:xfrm>
              <a:off x="2058950" y="2050118"/>
              <a:ext cx="406400" cy="549275"/>
            </a:xfrm>
            <a:custGeom>
              <a:avLst/>
              <a:gdLst/>
              <a:ahLst/>
              <a:cxnLst>
                <a:cxn ang="0">
                  <a:pos x="66" y="157"/>
                </a:cxn>
                <a:cxn ang="0">
                  <a:pos x="76" y="148"/>
                </a:cxn>
                <a:cxn ang="0">
                  <a:pos x="82" y="149"/>
                </a:cxn>
                <a:cxn ang="0">
                  <a:pos x="83" y="140"/>
                </a:cxn>
                <a:cxn ang="0">
                  <a:pos x="94" y="134"/>
                </a:cxn>
                <a:cxn ang="0">
                  <a:pos x="92" y="127"/>
                </a:cxn>
                <a:cxn ang="0">
                  <a:pos x="69" y="119"/>
                </a:cxn>
                <a:cxn ang="0">
                  <a:pos x="55" y="107"/>
                </a:cxn>
                <a:cxn ang="0">
                  <a:pos x="55" y="107"/>
                </a:cxn>
                <a:cxn ang="0">
                  <a:pos x="74" y="113"/>
                </a:cxn>
                <a:cxn ang="0">
                  <a:pos x="83" y="107"/>
                </a:cxn>
                <a:cxn ang="0">
                  <a:pos x="81" y="101"/>
                </a:cxn>
                <a:cxn ang="0">
                  <a:pos x="82" y="101"/>
                </a:cxn>
                <a:cxn ang="0">
                  <a:pos x="95" y="92"/>
                </a:cxn>
                <a:cxn ang="0">
                  <a:pos x="119" y="56"/>
                </a:cxn>
                <a:cxn ang="0">
                  <a:pos x="110" y="56"/>
                </a:cxn>
                <a:cxn ang="0">
                  <a:pos x="70" y="51"/>
                </a:cxn>
                <a:cxn ang="0">
                  <a:pos x="70" y="51"/>
                </a:cxn>
                <a:cxn ang="0">
                  <a:pos x="70" y="44"/>
                </a:cxn>
                <a:cxn ang="0">
                  <a:pos x="82" y="37"/>
                </a:cxn>
                <a:cxn ang="0">
                  <a:pos x="83" y="32"/>
                </a:cxn>
                <a:cxn ang="0">
                  <a:pos x="107" y="14"/>
                </a:cxn>
                <a:cxn ang="0">
                  <a:pos x="79" y="9"/>
                </a:cxn>
                <a:cxn ang="0">
                  <a:pos x="71" y="0"/>
                </a:cxn>
                <a:cxn ang="0">
                  <a:pos x="61" y="10"/>
                </a:cxn>
                <a:cxn ang="0">
                  <a:pos x="53" y="15"/>
                </a:cxn>
                <a:cxn ang="0">
                  <a:pos x="51" y="26"/>
                </a:cxn>
                <a:cxn ang="0">
                  <a:pos x="44" y="22"/>
                </a:cxn>
                <a:cxn ang="0">
                  <a:pos x="38" y="34"/>
                </a:cxn>
                <a:cxn ang="0">
                  <a:pos x="35" y="46"/>
                </a:cxn>
                <a:cxn ang="0">
                  <a:pos x="22" y="56"/>
                </a:cxn>
                <a:cxn ang="0">
                  <a:pos x="13" y="61"/>
                </a:cxn>
                <a:cxn ang="0">
                  <a:pos x="16" y="71"/>
                </a:cxn>
                <a:cxn ang="0">
                  <a:pos x="31" y="71"/>
                </a:cxn>
                <a:cxn ang="0">
                  <a:pos x="29" y="76"/>
                </a:cxn>
                <a:cxn ang="0">
                  <a:pos x="12" y="95"/>
                </a:cxn>
                <a:cxn ang="0">
                  <a:pos x="2" y="116"/>
                </a:cxn>
                <a:cxn ang="0">
                  <a:pos x="4" y="125"/>
                </a:cxn>
                <a:cxn ang="0">
                  <a:pos x="8" y="114"/>
                </a:cxn>
                <a:cxn ang="0">
                  <a:pos x="21" y="101"/>
                </a:cxn>
                <a:cxn ang="0">
                  <a:pos x="28" y="93"/>
                </a:cxn>
                <a:cxn ang="0">
                  <a:pos x="30" y="98"/>
                </a:cxn>
                <a:cxn ang="0">
                  <a:pos x="33" y="104"/>
                </a:cxn>
                <a:cxn ang="0">
                  <a:pos x="34" y="109"/>
                </a:cxn>
                <a:cxn ang="0">
                  <a:pos x="23" y="128"/>
                </a:cxn>
                <a:cxn ang="0">
                  <a:pos x="9" y="146"/>
                </a:cxn>
                <a:cxn ang="0">
                  <a:pos x="22" y="160"/>
                </a:cxn>
                <a:cxn ang="0">
                  <a:pos x="26" y="155"/>
                </a:cxn>
                <a:cxn ang="0">
                  <a:pos x="30" y="155"/>
                </a:cxn>
                <a:cxn ang="0">
                  <a:pos x="45" y="158"/>
                </a:cxn>
                <a:cxn ang="0">
                  <a:pos x="45" y="158"/>
                </a:cxn>
                <a:cxn ang="0">
                  <a:pos x="51" y="158"/>
                </a:cxn>
                <a:cxn ang="0">
                  <a:pos x="61" y="157"/>
                </a:cxn>
              </a:cxnLst>
              <a:rect l="0" t="0" r="r" b="b"/>
              <a:pathLst>
                <a:path w="119" h="161">
                  <a:moveTo>
                    <a:pt x="61" y="157"/>
                  </a:moveTo>
                  <a:cubicBezTo>
                    <a:pt x="61" y="157"/>
                    <a:pt x="65" y="158"/>
                    <a:pt x="66" y="157"/>
                  </a:cubicBezTo>
                  <a:cubicBezTo>
                    <a:pt x="67" y="155"/>
                    <a:pt x="70" y="152"/>
                    <a:pt x="72" y="152"/>
                  </a:cubicBezTo>
                  <a:cubicBezTo>
                    <a:pt x="73" y="152"/>
                    <a:pt x="76" y="148"/>
                    <a:pt x="76" y="148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79" y="150"/>
                    <a:pt x="82" y="151"/>
                    <a:pt x="82" y="149"/>
                  </a:cubicBezTo>
                  <a:cubicBezTo>
                    <a:pt x="83" y="148"/>
                    <a:pt x="85" y="144"/>
                    <a:pt x="85" y="144"/>
                  </a:cubicBezTo>
                  <a:cubicBezTo>
                    <a:pt x="83" y="140"/>
                    <a:pt x="83" y="140"/>
                    <a:pt x="83" y="140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90" y="102"/>
                    <a:pt x="90" y="102"/>
                    <a:pt x="90" y="10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9" y="56"/>
                    <a:pt x="119" y="56"/>
                    <a:pt x="119" y="56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19" y="137"/>
                    <a:pt x="19" y="137"/>
                    <a:pt x="19" y="137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45" y="158"/>
                    <a:pt x="45" y="158"/>
                    <a:pt x="45" y="158"/>
                  </a:cubicBezTo>
                  <a:cubicBezTo>
                    <a:pt x="45" y="158"/>
                    <a:pt x="45" y="158"/>
                    <a:pt x="45" y="158"/>
                  </a:cubicBezTo>
                  <a:cubicBezTo>
                    <a:pt x="45" y="158"/>
                    <a:pt x="45" y="158"/>
                    <a:pt x="45" y="158"/>
                  </a:cubicBezTo>
                  <a:cubicBezTo>
                    <a:pt x="51" y="158"/>
                    <a:pt x="51" y="158"/>
                    <a:pt x="51" y="158"/>
                  </a:cubicBezTo>
                  <a:cubicBezTo>
                    <a:pt x="51" y="158"/>
                    <a:pt x="51" y="158"/>
                    <a:pt x="51" y="158"/>
                  </a:cubicBezTo>
                  <a:cubicBezTo>
                    <a:pt x="59" y="160"/>
                    <a:pt x="59" y="160"/>
                    <a:pt x="59" y="160"/>
                  </a:cubicBezTo>
                  <a:lnTo>
                    <a:pt x="61" y="157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8" name="Freeform 329"/>
            <p:cNvSpPr>
              <a:spLocks/>
            </p:cNvSpPr>
            <p:nvPr/>
          </p:nvSpPr>
          <p:spPr bwMode="auto">
            <a:xfrm>
              <a:off x="1919250" y="2804180"/>
              <a:ext cx="273050" cy="285750"/>
            </a:xfrm>
            <a:custGeom>
              <a:avLst/>
              <a:gdLst/>
              <a:ahLst/>
              <a:cxnLst>
                <a:cxn ang="0">
                  <a:pos x="63" y="70"/>
                </a:cxn>
                <a:cxn ang="0">
                  <a:pos x="57" y="63"/>
                </a:cxn>
                <a:cxn ang="0">
                  <a:pos x="58" y="55"/>
                </a:cxn>
                <a:cxn ang="0">
                  <a:pos x="62" y="49"/>
                </a:cxn>
                <a:cxn ang="0">
                  <a:pos x="60" y="43"/>
                </a:cxn>
                <a:cxn ang="0">
                  <a:pos x="65" y="40"/>
                </a:cxn>
                <a:cxn ang="0">
                  <a:pos x="68" y="35"/>
                </a:cxn>
                <a:cxn ang="0">
                  <a:pos x="67" y="31"/>
                </a:cxn>
                <a:cxn ang="0">
                  <a:pos x="67" y="27"/>
                </a:cxn>
                <a:cxn ang="0">
                  <a:pos x="74" y="25"/>
                </a:cxn>
                <a:cxn ang="0">
                  <a:pos x="76" y="21"/>
                </a:cxn>
                <a:cxn ang="0">
                  <a:pos x="67" y="0"/>
                </a:cxn>
                <a:cxn ang="0">
                  <a:pos x="53" y="4"/>
                </a:cxn>
                <a:cxn ang="0">
                  <a:pos x="42" y="6"/>
                </a:cxn>
                <a:cxn ang="0">
                  <a:pos x="29" y="11"/>
                </a:cxn>
                <a:cxn ang="0">
                  <a:pos x="36" y="16"/>
                </a:cxn>
                <a:cxn ang="0">
                  <a:pos x="42" y="14"/>
                </a:cxn>
                <a:cxn ang="0">
                  <a:pos x="44" y="17"/>
                </a:cxn>
                <a:cxn ang="0">
                  <a:pos x="32" y="40"/>
                </a:cxn>
                <a:cxn ang="0">
                  <a:pos x="14" y="44"/>
                </a:cxn>
                <a:cxn ang="0">
                  <a:pos x="13" y="44"/>
                </a:cxn>
                <a:cxn ang="0">
                  <a:pos x="0" y="52"/>
                </a:cxn>
                <a:cxn ang="0">
                  <a:pos x="10" y="56"/>
                </a:cxn>
                <a:cxn ang="0">
                  <a:pos x="10" y="57"/>
                </a:cxn>
                <a:cxn ang="0">
                  <a:pos x="13" y="61"/>
                </a:cxn>
                <a:cxn ang="0">
                  <a:pos x="26" y="60"/>
                </a:cxn>
                <a:cxn ang="0">
                  <a:pos x="31" y="68"/>
                </a:cxn>
                <a:cxn ang="0">
                  <a:pos x="24" y="73"/>
                </a:cxn>
                <a:cxn ang="0">
                  <a:pos x="38" y="73"/>
                </a:cxn>
                <a:cxn ang="0">
                  <a:pos x="39" y="79"/>
                </a:cxn>
                <a:cxn ang="0">
                  <a:pos x="61" y="79"/>
                </a:cxn>
                <a:cxn ang="0">
                  <a:pos x="62" y="79"/>
                </a:cxn>
                <a:cxn ang="0">
                  <a:pos x="68" y="75"/>
                </a:cxn>
              </a:cxnLst>
              <a:rect l="0" t="0" r="r" b="b"/>
              <a:pathLst>
                <a:path w="80" h="84">
                  <a:moveTo>
                    <a:pt x="64" y="73"/>
                  </a:moveTo>
                  <a:cubicBezTo>
                    <a:pt x="63" y="70"/>
                    <a:pt x="63" y="70"/>
                    <a:pt x="63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4"/>
                    <a:pt x="60" y="43"/>
                  </a:cubicBezTo>
                  <a:cubicBezTo>
                    <a:pt x="60" y="42"/>
                    <a:pt x="63" y="43"/>
                    <a:pt x="64" y="43"/>
                  </a:cubicBezTo>
                  <a:cubicBezTo>
                    <a:pt x="66" y="43"/>
                    <a:pt x="65" y="40"/>
                    <a:pt x="65" y="40"/>
                  </a:cubicBezTo>
                  <a:cubicBezTo>
                    <a:pt x="65" y="40"/>
                    <a:pt x="64" y="37"/>
                    <a:pt x="65" y="37"/>
                  </a:cubicBezTo>
                  <a:cubicBezTo>
                    <a:pt x="66" y="37"/>
                    <a:pt x="68" y="35"/>
                    <a:pt x="68" y="35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27"/>
                    <a:pt x="70" y="26"/>
                    <a:pt x="70" y="24"/>
                  </a:cubicBezTo>
                  <a:cubicBezTo>
                    <a:pt x="71" y="23"/>
                    <a:pt x="74" y="25"/>
                    <a:pt x="74" y="25"/>
                  </a:cubicBezTo>
                  <a:cubicBezTo>
                    <a:pt x="74" y="25"/>
                    <a:pt x="77" y="27"/>
                    <a:pt x="78" y="25"/>
                  </a:cubicBezTo>
                  <a:cubicBezTo>
                    <a:pt x="80" y="24"/>
                    <a:pt x="76" y="21"/>
                    <a:pt x="76" y="21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4" y="73"/>
                  </a:lnTo>
                  <a:close/>
                </a:path>
              </a:pathLst>
            </a:custGeom>
            <a:solidFill>
              <a:srgbClr val="DCDDD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>
                <a:solidFill>
                  <a:srgbClr val="000000"/>
                </a:solidFill>
                <a:latin typeface="Arial" pitchFamily="34" charset="0"/>
              </a:endParaRPr>
            </a:p>
          </p:txBody>
        </p:sp>
        <p:pic>
          <p:nvPicPr>
            <p:cNvPr id="1009" name="Picture 2" descr="drapeau de la Serbi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5851" y="4437423"/>
              <a:ext cx="248621" cy="165747"/>
            </a:xfrm>
            <a:prstGeom prst="rect">
              <a:avLst/>
            </a:prstGeom>
            <a:noFill/>
          </p:spPr>
        </p:pic>
      </p:grpSp>
      <p:sp>
        <p:nvSpPr>
          <p:cNvPr id="480" name="Titel 12"/>
          <p:cNvSpPr txBox="1">
            <a:spLocks/>
          </p:cNvSpPr>
          <p:nvPr/>
        </p:nvSpPr>
        <p:spPr>
          <a:xfrm>
            <a:off x="357090" y="492426"/>
            <a:ext cx="8334385" cy="1290633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defTabSz="457200">
              <a:spcBef>
                <a:spcPct val="0"/>
              </a:spcBef>
            </a:pPr>
            <a:r>
              <a:rPr lang="en-US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SEEPEX Regional perspective: the cornerstone of power trading between CEE &amp; SEE </a:t>
            </a:r>
          </a:p>
          <a:p>
            <a:pPr defTabSz="457200">
              <a:lnSpc>
                <a:spcPts val="3000"/>
              </a:lnSpc>
              <a:spcBef>
                <a:spcPct val="0"/>
              </a:spcBef>
              <a:defRPr/>
            </a:pPr>
            <a:endParaRPr lang="en-US" sz="1662" dirty="0">
              <a:solidFill>
                <a:srgbClr val="0000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5998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5" y="381000"/>
            <a:ext cx="8886305" cy="2871000"/>
          </a:xfrm>
          <a:prstGeom prst="rect">
            <a:avLst/>
          </a:prstGeom>
        </p:spPr>
      </p:pic>
      <p:sp>
        <p:nvSpPr>
          <p:cNvPr id="4" name="Textfeld 10"/>
          <p:cNvSpPr txBox="1"/>
          <p:nvPr/>
        </p:nvSpPr>
        <p:spPr>
          <a:xfrm>
            <a:off x="644434" y="3810000"/>
            <a:ext cx="7628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000099"/>
                </a:solidFill>
                <a:cs typeface="Arial"/>
              </a:rPr>
              <a:t>Energy will belong to everyone…</a:t>
            </a:r>
          </a:p>
        </p:txBody>
      </p:sp>
      <p:sp>
        <p:nvSpPr>
          <p:cNvPr id="5" name="Espace réservé du contenu 5"/>
          <p:cNvSpPr txBox="1">
            <a:spLocks/>
          </p:cNvSpPr>
          <p:nvPr/>
        </p:nvSpPr>
        <p:spPr>
          <a:xfrm>
            <a:off x="147083" y="5247690"/>
            <a:ext cx="2777075" cy="1265208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de-DE" sz="1600" dirty="0" smtClean="0">
                <a:solidFill>
                  <a:srgbClr val="000099"/>
                </a:solidFill>
                <a:cs typeface="Arial"/>
              </a:rPr>
              <a:t>Vojvode </a:t>
            </a:r>
            <a:r>
              <a:rPr lang="de-DE" sz="1600" dirty="0">
                <a:solidFill>
                  <a:srgbClr val="000099"/>
                </a:solidFill>
                <a:cs typeface="Arial"/>
              </a:rPr>
              <a:t>Stepe 412</a:t>
            </a:r>
            <a:br>
              <a:rPr lang="de-DE" sz="1600" dirty="0">
                <a:solidFill>
                  <a:srgbClr val="000099"/>
                </a:solidFill>
                <a:cs typeface="Arial"/>
              </a:rPr>
            </a:br>
            <a:r>
              <a:rPr lang="de-DE" sz="1600" dirty="0">
                <a:solidFill>
                  <a:srgbClr val="000099"/>
                </a:solidFill>
                <a:cs typeface="Arial"/>
              </a:rPr>
              <a:t>11000 Belgrade (Serbia)</a:t>
            </a:r>
            <a:br>
              <a:rPr lang="de-DE" sz="1600" dirty="0">
                <a:solidFill>
                  <a:srgbClr val="000099"/>
                </a:solidFill>
                <a:cs typeface="Arial"/>
              </a:rPr>
            </a:br>
            <a:r>
              <a:rPr lang="de-DE" sz="1600" dirty="0">
                <a:solidFill>
                  <a:srgbClr val="000099"/>
                </a:solidFill>
                <a:cs typeface="Arial"/>
              </a:rPr>
              <a:t>Tel </a:t>
            </a:r>
            <a:r>
              <a:rPr lang="sr-Latn-RS" sz="1600" dirty="0">
                <a:solidFill>
                  <a:srgbClr val="000099"/>
                </a:solidFill>
                <a:cs typeface="Arial"/>
              </a:rPr>
              <a:t>+381 11 715 28 43</a:t>
            </a:r>
            <a:r>
              <a:rPr lang="de-DE" sz="1600" dirty="0">
                <a:solidFill>
                  <a:srgbClr val="000099"/>
                </a:solidFill>
                <a:cs typeface="Arial"/>
              </a:rPr>
              <a:t/>
            </a:r>
            <a:br>
              <a:rPr lang="de-DE" sz="1600" dirty="0">
                <a:solidFill>
                  <a:srgbClr val="000099"/>
                </a:solidFill>
                <a:cs typeface="Arial"/>
              </a:rPr>
            </a:br>
            <a:r>
              <a:rPr lang="en-US" sz="1600" dirty="0">
                <a:solidFill>
                  <a:srgbClr val="000099"/>
                </a:solidFill>
                <a:cs typeface="Arial"/>
              </a:rPr>
              <a:t>info@seepex-spot.rs</a:t>
            </a:r>
            <a:endParaRPr lang="de-CH" sz="1600" dirty="0">
              <a:solidFill>
                <a:srgbClr val="000099"/>
              </a:solidFill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7083" y="6224878"/>
            <a:ext cx="27525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CS" sz="1600" i="1" dirty="0">
                <a:solidFill>
                  <a:srgbClr val="000099"/>
                </a:solidFill>
                <a:latin typeface="Arial" pitchFamily="34" charset="0"/>
              </a:rPr>
              <a:t>http://www.</a:t>
            </a:r>
            <a:r>
              <a:rPr lang="en-US" sz="1600" i="1" dirty="0">
                <a:solidFill>
                  <a:srgbClr val="000099"/>
                </a:solidFill>
                <a:latin typeface="Arial" pitchFamily="34" charset="0"/>
              </a:rPr>
              <a:t>seepex-spot</a:t>
            </a:r>
            <a:r>
              <a:rPr lang="sr-Latn-CS" sz="1600" i="1" dirty="0">
                <a:solidFill>
                  <a:srgbClr val="000099"/>
                </a:solidFill>
                <a:latin typeface="Arial" pitchFamily="34" charset="0"/>
              </a:rPr>
              <a:t>.</a:t>
            </a:r>
            <a:r>
              <a:rPr lang="en-US" sz="1600" i="1" dirty="0">
                <a:solidFill>
                  <a:srgbClr val="000099"/>
                </a:solidFill>
                <a:latin typeface="Arial" pitchFamily="34" charset="0"/>
              </a:rPr>
              <a:t>com</a:t>
            </a:r>
            <a:endParaRPr lang="en-GB" sz="1600" i="1" dirty="0">
              <a:solidFill>
                <a:srgbClr val="000099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11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0054d1b-5c31-4302-8119-6deb7f34f4c8"/>
  <p:tag name="ARTICULATE_TITLE_TAG" val="Production consumption balance: A constant goal"/>
  <p:tag name="AUDIO_ID" val="426"/>
  <p:tag name="ELAPSEDTIME" val="25,1"/>
  <p:tag name="ANNOTATION_COUNT" val="0"/>
  <p:tag name="ARTICULATE_SLIDE_PAUSE" val="0"/>
  <p:tag name="ARTICULATE_NAV_LEVEL" val="2"/>
  <p:tag name="ARTICULATE_PLAYLIST_ID" val="-1"/>
  <p:tag name="ARTICULATE_LOCK_SLIDE" val="0"/>
  <p:tag name="ARTICULATE_SLIDE_NAV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0054d1b-5c31-4302-8119-6deb7f34f4c8"/>
  <p:tag name="ARTICULATE_TITLE_TAG" val="Production consumption balance: A constant goal"/>
  <p:tag name="AUDIO_ID" val="426"/>
  <p:tag name="ELAPSEDTIME" val="25,1"/>
  <p:tag name="ANNOTATION_COUNT" val="0"/>
  <p:tag name="ARTICULATE_SLIDE_PAUSE" val="0"/>
  <p:tag name="ARTICULATE_NAV_LEVEL" val="2"/>
  <p:tag name="ARTICULATE_PLAYLIST_ID" val="-1"/>
  <p:tag name="ARTICULATE_LOCK_SLIDE" val="0"/>
  <p:tag name="ARTICULATE_SLIDE_NAV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0054d1b-5c31-4302-8119-6deb7f34f4c8"/>
  <p:tag name="ARTICULATE_TITLE_TAG" val="Production consumption balance: A constant goal"/>
  <p:tag name="AUDIO_ID" val="426"/>
  <p:tag name="ELAPSEDTIME" val="25,1"/>
  <p:tag name="ANNOTATION_COUNT" val="0"/>
  <p:tag name="ARTICULATE_SLIDE_PAUSE" val="0"/>
  <p:tag name="ARTICULATE_NAV_LEVEL" val="2"/>
  <p:tag name="ARTICULATE_PLAYLIST_ID" val="-1"/>
  <p:tag name="ARTICULATE_LOCK_SLIDE" val="0"/>
  <p:tag name="ARTICULATE_SLIDE_NAV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0054d1b-5c31-4302-8119-6deb7f34f4c8"/>
  <p:tag name="ARTICULATE_TITLE_TAG" val="Production consumption balance: A constant goal"/>
  <p:tag name="AUDIO_ID" val="426"/>
  <p:tag name="ELAPSEDTIME" val="25,1"/>
  <p:tag name="ANNOTATION_COUNT" val="0"/>
  <p:tag name="ARTICULATE_SLIDE_PAUSE" val="0"/>
  <p:tag name="ARTICULATE_NAV_LEVEL" val="2"/>
  <p:tag name="ARTICULATE_PLAYLIST_ID" val="-1"/>
  <p:tag name="ARTICULATE_LOCK_SLIDE" val="0"/>
  <p:tag name="ARTICULATE_SLIDE_NAV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0054d1b-5c31-4302-8119-6deb7f34f4c8"/>
  <p:tag name="ARTICULATE_TITLE_TAG" val="Production consumption balance: A constant goal"/>
  <p:tag name="AUDIO_ID" val="426"/>
  <p:tag name="ELAPSEDTIME" val="25,1"/>
  <p:tag name="ANNOTATION_COUNT" val="0"/>
  <p:tag name="ARTICULATE_SLIDE_PAUSE" val="0"/>
  <p:tag name="ARTICULATE_NAV_LEVEL" val="2"/>
  <p:tag name="ARTICULATE_PLAYLIST_ID" val="-1"/>
  <p:tag name="ARTICULATE_LOCK_SLIDE" val="0"/>
  <p:tag name="ARTICULATE_SLIDE_NAV" val="4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me1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B9E7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4">
        <a:dk1>
          <a:srgbClr val="000000"/>
        </a:dk1>
        <a:lt1>
          <a:srgbClr val="FFFFFF"/>
        </a:lt1>
        <a:dk2>
          <a:srgbClr val="000000"/>
        </a:dk2>
        <a:lt2>
          <a:srgbClr val="FFCC66"/>
        </a:lt2>
        <a:accent1>
          <a:srgbClr val="FFCC99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E75C"/>
        </a:accent6>
        <a:hlink>
          <a:srgbClr val="FFFFCC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9A1604E8-C88E-4ECF-A17C-E64572A36EF4}" vid="{F2C5FBFC-3BF5-4E17-BF5C-E65AF96A9605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EPEX SPOT_Presentation template_no images</Template>
  <TotalTime>294</TotalTime>
  <Words>1010</Words>
  <Application>Microsoft Office PowerPoint</Application>
  <PresentationFormat>On-screen Show (4:3)</PresentationFormat>
  <Paragraphs>191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Myriad Pro</vt:lpstr>
      <vt:lpstr>Times New Roman</vt:lpstr>
      <vt:lpstr>Wingdings</vt:lpstr>
      <vt:lpstr>Conception personnalisée</vt:lpstr>
      <vt:lpstr>1_Theme1</vt:lpstr>
      <vt:lpstr>PowerPoint Presentation</vt:lpstr>
      <vt:lpstr>PowerPoint Presentation</vt:lpstr>
      <vt:lpstr>PowerPoint Presentation</vt:lpstr>
      <vt:lpstr>SEEPEX Business Model </vt:lpstr>
      <vt:lpstr>PowerPoint Presentation</vt:lpstr>
      <vt:lpstr>Prerequisites to trade on SEEPEX</vt:lpstr>
      <vt:lpstr>Participation on the Serbian market</vt:lpstr>
      <vt:lpstr>Participation on the SEEPEX</vt:lpstr>
      <vt:lpstr>Agreements to be signed </vt:lpstr>
      <vt:lpstr>How to become a member?</vt:lpstr>
      <vt:lpstr>Day-ahead auction with delivery on the Serbian control area</vt:lpstr>
      <vt:lpstr>PowerPoint Presentation</vt:lpstr>
      <vt:lpstr>PowerPoint Presentation</vt:lpstr>
      <vt:lpstr>PowerPoint Presentation</vt:lpstr>
    </vt:vector>
  </TitlesOfParts>
  <Company>POWERNEXTSA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EPEX</dc:creator>
  <cp:lastModifiedBy>Dejan</cp:lastModifiedBy>
  <cp:revision>167</cp:revision>
  <dcterms:created xsi:type="dcterms:W3CDTF">2015-06-22T13:57:30Z</dcterms:created>
  <dcterms:modified xsi:type="dcterms:W3CDTF">2015-11-26T13:15:31Z</dcterms:modified>
</cp:coreProperties>
</file>